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8"/>
  </p:notesMasterIdLst>
  <p:sldIdLst>
    <p:sldId id="258" r:id="rId3"/>
    <p:sldId id="257" r:id="rId4"/>
    <p:sldId id="259" r:id="rId5"/>
    <p:sldId id="261" r:id="rId6"/>
    <p:sldId id="260" r:id="rId7"/>
    <p:sldId id="262" r:id="rId8"/>
    <p:sldId id="265" r:id="rId9"/>
    <p:sldId id="266" r:id="rId10"/>
    <p:sldId id="264" r:id="rId11"/>
    <p:sldId id="263"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7" r:id="rId30"/>
    <p:sldId id="288" r:id="rId31"/>
    <p:sldId id="289" r:id="rId32"/>
    <p:sldId id="291" r:id="rId33"/>
    <p:sldId id="292" r:id="rId34"/>
    <p:sldId id="293" r:id="rId35"/>
    <p:sldId id="294" r:id="rId36"/>
    <p:sldId id="295"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9" y="-3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B9626-FB95-41F0-9ED1-935A976757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EFBC726B-0937-481F-A87B-8E9EEEDF1613}">
      <dgm:prSet phldrT="[Texto]"/>
      <dgm:spPr/>
      <dgm:t>
        <a:bodyPr/>
        <a:lstStyle/>
        <a:p>
          <a:r>
            <a:rPr lang="pt-BR" dirty="0" smtClean="0"/>
            <a:t>CÉLULA</a:t>
          </a:r>
          <a:endParaRPr lang="pt-BR" dirty="0"/>
        </a:p>
      </dgm:t>
    </dgm:pt>
    <dgm:pt modelId="{0A8C786E-6E07-48E8-BB2D-8FAC3CD3FE42}" type="parTrans" cxnId="{29B13EF0-1684-4775-9511-7F632E278E45}">
      <dgm:prSet/>
      <dgm:spPr/>
      <dgm:t>
        <a:bodyPr/>
        <a:lstStyle/>
        <a:p>
          <a:endParaRPr lang="pt-BR"/>
        </a:p>
      </dgm:t>
    </dgm:pt>
    <dgm:pt modelId="{4BF1B81D-01ED-4488-920E-FB9013A90830}" type="sibTrans" cxnId="{29B13EF0-1684-4775-9511-7F632E278E45}">
      <dgm:prSet/>
      <dgm:spPr/>
      <dgm:t>
        <a:bodyPr/>
        <a:lstStyle/>
        <a:p>
          <a:endParaRPr lang="pt-BR"/>
        </a:p>
      </dgm:t>
    </dgm:pt>
    <dgm:pt modelId="{31DF424D-0200-4E9F-99B0-5BADCD56B9EF}">
      <dgm:prSet phldrT="[Texto]"/>
      <dgm:spPr/>
      <dgm:t>
        <a:bodyPr/>
        <a:lstStyle/>
        <a:p>
          <a:r>
            <a:rPr lang="pt-BR" dirty="0" smtClean="0"/>
            <a:t>EUCARIOTA</a:t>
          </a:r>
          <a:endParaRPr lang="pt-BR" dirty="0"/>
        </a:p>
      </dgm:t>
    </dgm:pt>
    <dgm:pt modelId="{6643C413-8FD8-41E2-9E0A-BB33141DF13F}" type="parTrans" cxnId="{37E8AC0A-26DF-4E6A-AF81-8880495A7C76}">
      <dgm:prSet/>
      <dgm:spPr/>
      <dgm:t>
        <a:bodyPr/>
        <a:lstStyle/>
        <a:p>
          <a:endParaRPr lang="pt-BR"/>
        </a:p>
      </dgm:t>
    </dgm:pt>
    <dgm:pt modelId="{8BBD7BEA-ECCC-4489-8305-59753E61053F}" type="sibTrans" cxnId="{37E8AC0A-26DF-4E6A-AF81-8880495A7C76}">
      <dgm:prSet/>
      <dgm:spPr/>
      <dgm:t>
        <a:bodyPr/>
        <a:lstStyle/>
        <a:p>
          <a:endParaRPr lang="pt-BR"/>
        </a:p>
      </dgm:t>
    </dgm:pt>
    <dgm:pt modelId="{5215E1BA-4E5D-4CD3-B8B9-300CEA8FAAAC}">
      <dgm:prSet phldrT="[Texto]"/>
      <dgm:spPr/>
      <dgm:t>
        <a:bodyPr/>
        <a:lstStyle/>
        <a:p>
          <a:r>
            <a:rPr lang="pt-BR" dirty="0" smtClean="0"/>
            <a:t>ANIMAL</a:t>
          </a:r>
          <a:endParaRPr lang="pt-BR" dirty="0"/>
        </a:p>
      </dgm:t>
    </dgm:pt>
    <dgm:pt modelId="{86151928-7AF5-421D-B1A7-55AE850A6F18}" type="parTrans" cxnId="{3771452B-B070-4C10-920F-559E62EDA8AB}">
      <dgm:prSet/>
      <dgm:spPr/>
      <dgm:t>
        <a:bodyPr/>
        <a:lstStyle/>
        <a:p>
          <a:endParaRPr lang="pt-BR"/>
        </a:p>
      </dgm:t>
    </dgm:pt>
    <dgm:pt modelId="{8C8C3FE1-B874-4028-BE96-147EDECEC6E7}" type="sibTrans" cxnId="{3771452B-B070-4C10-920F-559E62EDA8AB}">
      <dgm:prSet/>
      <dgm:spPr/>
      <dgm:t>
        <a:bodyPr/>
        <a:lstStyle/>
        <a:p>
          <a:endParaRPr lang="pt-BR"/>
        </a:p>
      </dgm:t>
    </dgm:pt>
    <dgm:pt modelId="{CF2C8655-09F3-477D-A16D-83ECFB4E06A1}">
      <dgm:prSet phldrT="[Texto]"/>
      <dgm:spPr/>
      <dgm:t>
        <a:bodyPr/>
        <a:lstStyle/>
        <a:p>
          <a:r>
            <a:rPr lang="pt-BR" dirty="0" smtClean="0"/>
            <a:t>VEGETAL</a:t>
          </a:r>
          <a:endParaRPr lang="pt-BR" dirty="0"/>
        </a:p>
      </dgm:t>
    </dgm:pt>
    <dgm:pt modelId="{3642DB41-9796-4B1A-A3CD-5309BD956C6F}" type="parTrans" cxnId="{C43CEF0E-9053-4573-B304-202D9CF5FF2B}">
      <dgm:prSet/>
      <dgm:spPr/>
      <dgm:t>
        <a:bodyPr/>
        <a:lstStyle/>
        <a:p>
          <a:endParaRPr lang="pt-BR"/>
        </a:p>
      </dgm:t>
    </dgm:pt>
    <dgm:pt modelId="{5E492627-DB9D-4443-842D-7C667A690B11}" type="sibTrans" cxnId="{C43CEF0E-9053-4573-B304-202D9CF5FF2B}">
      <dgm:prSet/>
      <dgm:spPr/>
      <dgm:t>
        <a:bodyPr/>
        <a:lstStyle/>
        <a:p>
          <a:endParaRPr lang="pt-BR"/>
        </a:p>
      </dgm:t>
    </dgm:pt>
    <dgm:pt modelId="{4CC14EE2-7C86-48CB-A6D2-891BC0461614}">
      <dgm:prSet phldrT="[Texto]"/>
      <dgm:spPr/>
      <dgm:t>
        <a:bodyPr/>
        <a:lstStyle/>
        <a:p>
          <a:r>
            <a:rPr lang="pt-BR" dirty="0" smtClean="0"/>
            <a:t>PROCARIOTA</a:t>
          </a:r>
          <a:endParaRPr lang="pt-BR" dirty="0"/>
        </a:p>
      </dgm:t>
    </dgm:pt>
    <dgm:pt modelId="{DE2CF50D-DD10-4195-B61B-DE5133DE12E1}" type="parTrans" cxnId="{DCB7E0FD-1A2C-40AC-8B42-4D8C4D6117B4}">
      <dgm:prSet/>
      <dgm:spPr/>
      <dgm:t>
        <a:bodyPr/>
        <a:lstStyle/>
        <a:p>
          <a:endParaRPr lang="pt-BR"/>
        </a:p>
      </dgm:t>
    </dgm:pt>
    <dgm:pt modelId="{A1E09A94-2CEF-45E8-A5F4-A90B61DC003A}" type="sibTrans" cxnId="{DCB7E0FD-1A2C-40AC-8B42-4D8C4D6117B4}">
      <dgm:prSet/>
      <dgm:spPr/>
      <dgm:t>
        <a:bodyPr/>
        <a:lstStyle/>
        <a:p>
          <a:endParaRPr lang="pt-BR"/>
        </a:p>
      </dgm:t>
    </dgm:pt>
    <dgm:pt modelId="{37501109-D586-4265-A099-3834833C1F6A}" type="pres">
      <dgm:prSet presAssocID="{37EB9626-FB95-41F0-9ED1-935A9767571E}" presName="hierChild1" presStyleCnt="0">
        <dgm:presLayoutVars>
          <dgm:chPref val="1"/>
          <dgm:dir/>
          <dgm:animOne val="branch"/>
          <dgm:animLvl val="lvl"/>
          <dgm:resizeHandles/>
        </dgm:presLayoutVars>
      </dgm:prSet>
      <dgm:spPr/>
      <dgm:t>
        <a:bodyPr/>
        <a:lstStyle/>
        <a:p>
          <a:endParaRPr lang="pt-BR"/>
        </a:p>
      </dgm:t>
    </dgm:pt>
    <dgm:pt modelId="{443FAD3A-B156-4645-82AB-8BA14E283A1D}" type="pres">
      <dgm:prSet presAssocID="{EFBC726B-0937-481F-A87B-8E9EEEDF1613}" presName="hierRoot1" presStyleCnt="0"/>
      <dgm:spPr/>
    </dgm:pt>
    <dgm:pt modelId="{AA80CFDE-E98A-4212-B5DE-90FF599C3412}" type="pres">
      <dgm:prSet presAssocID="{EFBC726B-0937-481F-A87B-8E9EEEDF1613}" presName="composite" presStyleCnt="0"/>
      <dgm:spPr/>
    </dgm:pt>
    <dgm:pt modelId="{6810401D-B91D-49FE-9B37-B6A582CA4B07}" type="pres">
      <dgm:prSet presAssocID="{EFBC726B-0937-481F-A87B-8E9EEEDF1613}" presName="background" presStyleLbl="node0" presStyleIdx="0" presStyleCnt="1"/>
      <dgm:spPr/>
    </dgm:pt>
    <dgm:pt modelId="{F2D1FCF8-E3C0-4BC8-9D40-E38B179608F3}" type="pres">
      <dgm:prSet presAssocID="{EFBC726B-0937-481F-A87B-8E9EEEDF1613}" presName="text" presStyleLbl="fgAcc0" presStyleIdx="0" presStyleCnt="1">
        <dgm:presLayoutVars>
          <dgm:chPref val="3"/>
        </dgm:presLayoutVars>
      </dgm:prSet>
      <dgm:spPr/>
      <dgm:t>
        <a:bodyPr/>
        <a:lstStyle/>
        <a:p>
          <a:endParaRPr lang="pt-BR"/>
        </a:p>
      </dgm:t>
    </dgm:pt>
    <dgm:pt modelId="{E06E215A-BA37-4E50-A44B-CC67E908A8BE}" type="pres">
      <dgm:prSet presAssocID="{EFBC726B-0937-481F-A87B-8E9EEEDF1613}" presName="hierChild2" presStyleCnt="0"/>
      <dgm:spPr/>
    </dgm:pt>
    <dgm:pt modelId="{B07F6162-CE1C-49A6-A340-490BD9D26A60}" type="pres">
      <dgm:prSet presAssocID="{6643C413-8FD8-41E2-9E0A-BB33141DF13F}" presName="Name10" presStyleLbl="parChTrans1D2" presStyleIdx="0" presStyleCnt="2"/>
      <dgm:spPr/>
      <dgm:t>
        <a:bodyPr/>
        <a:lstStyle/>
        <a:p>
          <a:endParaRPr lang="pt-BR"/>
        </a:p>
      </dgm:t>
    </dgm:pt>
    <dgm:pt modelId="{F017205A-C535-4B33-8DC7-EDC00FDB9840}" type="pres">
      <dgm:prSet presAssocID="{31DF424D-0200-4E9F-99B0-5BADCD56B9EF}" presName="hierRoot2" presStyleCnt="0"/>
      <dgm:spPr/>
    </dgm:pt>
    <dgm:pt modelId="{4E073B50-6899-4992-AB61-7103E0CB151D}" type="pres">
      <dgm:prSet presAssocID="{31DF424D-0200-4E9F-99B0-5BADCD56B9EF}" presName="composite2" presStyleCnt="0"/>
      <dgm:spPr/>
    </dgm:pt>
    <dgm:pt modelId="{F48EE438-9F35-4BFC-A272-DC08F85D06E2}" type="pres">
      <dgm:prSet presAssocID="{31DF424D-0200-4E9F-99B0-5BADCD56B9EF}" presName="background2" presStyleLbl="node2" presStyleIdx="0" presStyleCnt="2"/>
      <dgm:spPr/>
    </dgm:pt>
    <dgm:pt modelId="{90E0772C-4186-4781-90BA-5AEBFC4C9005}" type="pres">
      <dgm:prSet presAssocID="{31DF424D-0200-4E9F-99B0-5BADCD56B9EF}" presName="text2" presStyleLbl="fgAcc2" presStyleIdx="0" presStyleCnt="2">
        <dgm:presLayoutVars>
          <dgm:chPref val="3"/>
        </dgm:presLayoutVars>
      </dgm:prSet>
      <dgm:spPr/>
      <dgm:t>
        <a:bodyPr/>
        <a:lstStyle/>
        <a:p>
          <a:endParaRPr lang="pt-BR"/>
        </a:p>
      </dgm:t>
    </dgm:pt>
    <dgm:pt modelId="{ABABA62F-81A8-418F-850E-CC21E42D5E94}" type="pres">
      <dgm:prSet presAssocID="{31DF424D-0200-4E9F-99B0-5BADCD56B9EF}" presName="hierChild3" presStyleCnt="0"/>
      <dgm:spPr/>
    </dgm:pt>
    <dgm:pt modelId="{A3E627AA-5D8D-45C7-93F1-C05BD1FC0497}" type="pres">
      <dgm:prSet presAssocID="{86151928-7AF5-421D-B1A7-55AE850A6F18}" presName="Name17" presStyleLbl="parChTrans1D3" presStyleIdx="0" presStyleCnt="2"/>
      <dgm:spPr/>
      <dgm:t>
        <a:bodyPr/>
        <a:lstStyle/>
        <a:p>
          <a:endParaRPr lang="pt-BR"/>
        </a:p>
      </dgm:t>
    </dgm:pt>
    <dgm:pt modelId="{B0C53F72-F1F4-4333-970D-D3E5D8F6D913}" type="pres">
      <dgm:prSet presAssocID="{5215E1BA-4E5D-4CD3-B8B9-300CEA8FAAAC}" presName="hierRoot3" presStyleCnt="0"/>
      <dgm:spPr/>
    </dgm:pt>
    <dgm:pt modelId="{477CDA4F-F8B5-44DF-BF68-4345F5079F33}" type="pres">
      <dgm:prSet presAssocID="{5215E1BA-4E5D-4CD3-B8B9-300CEA8FAAAC}" presName="composite3" presStyleCnt="0"/>
      <dgm:spPr/>
    </dgm:pt>
    <dgm:pt modelId="{65AAAE54-345F-496A-A46A-EA5EADE63ED5}" type="pres">
      <dgm:prSet presAssocID="{5215E1BA-4E5D-4CD3-B8B9-300CEA8FAAAC}" presName="background3" presStyleLbl="node3" presStyleIdx="0" presStyleCnt="2"/>
      <dgm:spPr/>
    </dgm:pt>
    <dgm:pt modelId="{330C94CC-CBEC-4831-A0E9-9503F489F3AA}" type="pres">
      <dgm:prSet presAssocID="{5215E1BA-4E5D-4CD3-B8B9-300CEA8FAAAC}" presName="text3" presStyleLbl="fgAcc3" presStyleIdx="0" presStyleCnt="2">
        <dgm:presLayoutVars>
          <dgm:chPref val="3"/>
        </dgm:presLayoutVars>
      </dgm:prSet>
      <dgm:spPr/>
      <dgm:t>
        <a:bodyPr/>
        <a:lstStyle/>
        <a:p>
          <a:endParaRPr lang="pt-BR"/>
        </a:p>
      </dgm:t>
    </dgm:pt>
    <dgm:pt modelId="{DA1EF96D-DDFB-4DCA-AAA9-55926A20D506}" type="pres">
      <dgm:prSet presAssocID="{5215E1BA-4E5D-4CD3-B8B9-300CEA8FAAAC}" presName="hierChild4" presStyleCnt="0"/>
      <dgm:spPr/>
    </dgm:pt>
    <dgm:pt modelId="{C9DAD6B8-A669-45F4-AFBC-5B9FED45C242}" type="pres">
      <dgm:prSet presAssocID="{3642DB41-9796-4B1A-A3CD-5309BD956C6F}" presName="Name17" presStyleLbl="parChTrans1D3" presStyleIdx="1" presStyleCnt="2"/>
      <dgm:spPr/>
      <dgm:t>
        <a:bodyPr/>
        <a:lstStyle/>
        <a:p>
          <a:endParaRPr lang="pt-BR"/>
        </a:p>
      </dgm:t>
    </dgm:pt>
    <dgm:pt modelId="{175E39FF-390E-4A45-A3C4-5134C1B5C3D8}" type="pres">
      <dgm:prSet presAssocID="{CF2C8655-09F3-477D-A16D-83ECFB4E06A1}" presName="hierRoot3" presStyleCnt="0"/>
      <dgm:spPr/>
    </dgm:pt>
    <dgm:pt modelId="{DD5793C1-F48C-416D-9D32-552361CDD293}" type="pres">
      <dgm:prSet presAssocID="{CF2C8655-09F3-477D-A16D-83ECFB4E06A1}" presName="composite3" presStyleCnt="0"/>
      <dgm:spPr/>
    </dgm:pt>
    <dgm:pt modelId="{B626587C-B7F8-4DA5-A737-2E6F7E22A485}" type="pres">
      <dgm:prSet presAssocID="{CF2C8655-09F3-477D-A16D-83ECFB4E06A1}" presName="background3" presStyleLbl="node3" presStyleIdx="1" presStyleCnt="2"/>
      <dgm:spPr/>
    </dgm:pt>
    <dgm:pt modelId="{043AE825-82F8-4BC6-A7AC-EC1F033EE695}" type="pres">
      <dgm:prSet presAssocID="{CF2C8655-09F3-477D-A16D-83ECFB4E06A1}" presName="text3" presStyleLbl="fgAcc3" presStyleIdx="1" presStyleCnt="2">
        <dgm:presLayoutVars>
          <dgm:chPref val="3"/>
        </dgm:presLayoutVars>
      </dgm:prSet>
      <dgm:spPr/>
      <dgm:t>
        <a:bodyPr/>
        <a:lstStyle/>
        <a:p>
          <a:endParaRPr lang="pt-BR"/>
        </a:p>
      </dgm:t>
    </dgm:pt>
    <dgm:pt modelId="{FB3C6B84-23F1-47E9-BB62-D76D99B46971}" type="pres">
      <dgm:prSet presAssocID="{CF2C8655-09F3-477D-A16D-83ECFB4E06A1}" presName="hierChild4" presStyleCnt="0"/>
      <dgm:spPr/>
    </dgm:pt>
    <dgm:pt modelId="{91463D38-BC55-49C8-9490-EB0C135B8151}" type="pres">
      <dgm:prSet presAssocID="{DE2CF50D-DD10-4195-B61B-DE5133DE12E1}" presName="Name10" presStyleLbl="parChTrans1D2" presStyleIdx="1" presStyleCnt="2"/>
      <dgm:spPr/>
      <dgm:t>
        <a:bodyPr/>
        <a:lstStyle/>
        <a:p>
          <a:endParaRPr lang="pt-BR"/>
        </a:p>
      </dgm:t>
    </dgm:pt>
    <dgm:pt modelId="{F25F6C54-D092-4B15-9B4B-4A931F5A319F}" type="pres">
      <dgm:prSet presAssocID="{4CC14EE2-7C86-48CB-A6D2-891BC0461614}" presName="hierRoot2" presStyleCnt="0"/>
      <dgm:spPr/>
    </dgm:pt>
    <dgm:pt modelId="{FABD46DF-C90A-4D79-8768-10CBE0B90D72}" type="pres">
      <dgm:prSet presAssocID="{4CC14EE2-7C86-48CB-A6D2-891BC0461614}" presName="composite2" presStyleCnt="0"/>
      <dgm:spPr/>
    </dgm:pt>
    <dgm:pt modelId="{C0043850-0254-45E5-9A09-CCC511C89407}" type="pres">
      <dgm:prSet presAssocID="{4CC14EE2-7C86-48CB-A6D2-891BC0461614}" presName="background2" presStyleLbl="node2" presStyleIdx="1" presStyleCnt="2"/>
      <dgm:spPr/>
    </dgm:pt>
    <dgm:pt modelId="{3D9ADC80-53B7-4A3D-9C92-22E3CDA1B0AB}" type="pres">
      <dgm:prSet presAssocID="{4CC14EE2-7C86-48CB-A6D2-891BC0461614}" presName="text2" presStyleLbl="fgAcc2" presStyleIdx="1" presStyleCnt="2">
        <dgm:presLayoutVars>
          <dgm:chPref val="3"/>
        </dgm:presLayoutVars>
      </dgm:prSet>
      <dgm:spPr/>
      <dgm:t>
        <a:bodyPr/>
        <a:lstStyle/>
        <a:p>
          <a:endParaRPr lang="pt-BR"/>
        </a:p>
      </dgm:t>
    </dgm:pt>
    <dgm:pt modelId="{21EEA6D0-18E5-4FE6-AE07-94444769B4A7}" type="pres">
      <dgm:prSet presAssocID="{4CC14EE2-7C86-48CB-A6D2-891BC0461614}" presName="hierChild3" presStyleCnt="0"/>
      <dgm:spPr/>
    </dgm:pt>
  </dgm:ptLst>
  <dgm:cxnLst>
    <dgm:cxn modelId="{37E8AC0A-26DF-4E6A-AF81-8880495A7C76}" srcId="{EFBC726B-0937-481F-A87B-8E9EEEDF1613}" destId="{31DF424D-0200-4E9F-99B0-5BADCD56B9EF}" srcOrd="0" destOrd="0" parTransId="{6643C413-8FD8-41E2-9E0A-BB33141DF13F}" sibTransId="{8BBD7BEA-ECCC-4489-8305-59753E61053F}"/>
    <dgm:cxn modelId="{3771452B-B070-4C10-920F-559E62EDA8AB}" srcId="{31DF424D-0200-4E9F-99B0-5BADCD56B9EF}" destId="{5215E1BA-4E5D-4CD3-B8B9-300CEA8FAAAC}" srcOrd="0" destOrd="0" parTransId="{86151928-7AF5-421D-B1A7-55AE850A6F18}" sibTransId="{8C8C3FE1-B874-4028-BE96-147EDECEC6E7}"/>
    <dgm:cxn modelId="{FEC75D49-7248-4ED1-91B4-F4657408B84C}" type="presOf" srcId="{5215E1BA-4E5D-4CD3-B8B9-300CEA8FAAAC}" destId="{330C94CC-CBEC-4831-A0E9-9503F489F3AA}" srcOrd="0" destOrd="0" presId="urn:microsoft.com/office/officeart/2005/8/layout/hierarchy1"/>
    <dgm:cxn modelId="{3457B4DE-B69E-47BA-9903-890AD55F9FD1}" type="presOf" srcId="{86151928-7AF5-421D-B1A7-55AE850A6F18}" destId="{A3E627AA-5D8D-45C7-93F1-C05BD1FC0497}" srcOrd="0" destOrd="0" presId="urn:microsoft.com/office/officeart/2005/8/layout/hierarchy1"/>
    <dgm:cxn modelId="{5644D24A-5CE5-43F0-A109-C69B6821C394}" type="presOf" srcId="{4CC14EE2-7C86-48CB-A6D2-891BC0461614}" destId="{3D9ADC80-53B7-4A3D-9C92-22E3CDA1B0AB}" srcOrd="0" destOrd="0" presId="urn:microsoft.com/office/officeart/2005/8/layout/hierarchy1"/>
    <dgm:cxn modelId="{24B787F7-D66F-4E03-B793-2D590697899D}" type="presOf" srcId="{CF2C8655-09F3-477D-A16D-83ECFB4E06A1}" destId="{043AE825-82F8-4BC6-A7AC-EC1F033EE695}" srcOrd="0" destOrd="0" presId="urn:microsoft.com/office/officeart/2005/8/layout/hierarchy1"/>
    <dgm:cxn modelId="{72ECEEEA-E54E-4DDB-BB74-6170AE53AEC5}" type="presOf" srcId="{31DF424D-0200-4E9F-99B0-5BADCD56B9EF}" destId="{90E0772C-4186-4781-90BA-5AEBFC4C9005}" srcOrd="0" destOrd="0" presId="urn:microsoft.com/office/officeart/2005/8/layout/hierarchy1"/>
    <dgm:cxn modelId="{A97D482A-343B-4800-8C31-BDE72007433A}" type="presOf" srcId="{3642DB41-9796-4B1A-A3CD-5309BD956C6F}" destId="{C9DAD6B8-A669-45F4-AFBC-5B9FED45C242}" srcOrd="0" destOrd="0" presId="urn:microsoft.com/office/officeart/2005/8/layout/hierarchy1"/>
    <dgm:cxn modelId="{D171518D-6DF5-4D9A-929F-3BC8FA75C54C}" type="presOf" srcId="{6643C413-8FD8-41E2-9E0A-BB33141DF13F}" destId="{B07F6162-CE1C-49A6-A340-490BD9D26A60}" srcOrd="0" destOrd="0" presId="urn:microsoft.com/office/officeart/2005/8/layout/hierarchy1"/>
    <dgm:cxn modelId="{C43CEF0E-9053-4573-B304-202D9CF5FF2B}" srcId="{31DF424D-0200-4E9F-99B0-5BADCD56B9EF}" destId="{CF2C8655-09F3-477D-A16D-83ECFB4E06A1}" srcOrd="1" destOrd="0" parTransId="{3642DB41-9796-4B1A-A3CD-5309BD956C6F}" sibTransId="{5E492627-DB9D-4443-842D-7C667A690B11}"/>
    <dgm:cxn modelId="{DCB7E0FD-1A2C-40AC-8B42-4D8C4D6117B4}" srcId="{EFBC726B-0937-481F-A87B-8E9EEEDF1613}" destId="{4CC14EE2-7C86-48CB-A6D2-891BC0461614}" srcOrd="1" destOrd="0" parTransId="{DE2CF50D-DD10-4195-B61B-DE5133DE12E1}" sibTransId="{A1E09A94-2CEF-45E8-A5F4-A90B61DC003A}"/>
    <dgm:cxn modelId="{F0273D0D-797D-41A4-9746-D4DAB0050EBC}" type="presOf" srcId="{EFBC726B-0937-481F-A87B-8E9EEEDF1613}" destId="{F2D1FCF8-E3C0-4BC8-9D40-E38B179608F3}" srcOrd="0" destOrd="0" presId="urn:microsoft.com/office/officeart/2005/8/layout/hierarchy1"/>
    <dgm:cxn modelId="{F299C1CA-0F51-43A7-9A9A-C70059D7CA76}" type="presOf" srcId="{DE2CF50D-DD10-4195-B61B-DE5133DE12E1}" destId="{91463D38-BC55-49C8-9490-EB0C135B8151}" srcOrd="0" destOrd="0" presId="urn:microsoft.com/office/officeart/2005/8/layout/hierarchy1"/>
    <dgm:cxn modelId="{29B13EF0-1684-4775-9511-7F632E278E45}" srcId="{37EB9626-FB95-41F0-9ED1-935A9767571E}" destId="{EFBC726B-0937-481F-A87B-8E9EEEDF1613}" srcOrd="0" destOrd="0" parTransId="{0A8C786E-6E07-48E8-BB2D-8FAC3CD3FE42}" sibTransId="{4BF1B81D-01ED-4488-920E-FB9013A90830}"/>
    <dgm:cxn modelId="{1481852D-548A-4A49-88F1-422F5D18C412}" type="presOf" srcId="{37EB9626-FB95-41F0-9ED1-935A9767571E}" destId="{37501109-D586-4265-A099-3834833C1F6A}" srcOrd="0" destOrd="0" presId="urn:microsoft.com/office/officeart/2005/8/layout/hierarchy1"/>
    <dgm:cxn modelId="{9B93BFF1-F90C-4E5E-BF01-43D16D1AAF3A}" type="presParOf" srcId="{37501109-D586-4265-A099-3834833C1F6A}" destId="{443FAD3A-B156-4645-82AB-8BA14E283A1D}" srcOrd="0" destOrd="0" presId="urn:microsoft.com/office/officeart/2005/8/layout/hierarchy1"/>
    <dgm:cxn modelId="{577D95B1-E0EA-429C-876A-576774BB2F85}" type="presParOf" srcId="{443FAD3A-B156-4645-82AB-8BA14E283A1D}" destId="{AA80CFDE-E98A-4212-B5DE-90FF599C3412}" srcOrd="0" destOrd="0" presId="urn:microsoft.com/office/officeart/2005/8/layout/hierarchy1"/>
    <dgm:cxn modelId="{84621C20-74DD-4185-99AE-B2C4793FD6AE}" type="presParOf" srcId="{AA80CFDE-E98A-4212-B5DE-90FF599C3412}" destId="{6810401D-B91D-49FE-9B37-B6A582CA4B07}" srcOrd="0" destOrd="0" presId="urn:microsoft.com/office/officeart/2005/8/layout/hierarchy1"/>
    <dgm:cxn modelId="{D31D4D32-EACD-4F85-A2D3-52C0BD165D41}" type="presParOf" srcId="{AA80CFDE-E98A-4212-B5DE-90FF599C3412}" destId="{F2D1FCF8-E3C0-4BC8-9D40-E38B179608F3}" srcOrd="1" destOrd="0" presId="urn:microsoft.com/office/officeart/2005/8/layout/hierarchy1"/>
    <dgm:cxn modelId="{B739B33E-87AB-4CBB-A2D4-3FCA97FD46F8}" type="presParOf" srcId="{443FAD3A-B156-4645-82AB-8BA14E283A1D}" destId="{E06E215A-BA37-4E50-A44B-CC67E908A8BE}" srcOrd="1" destOrd="0" presId="urn:microsoft.com/office/officeart/2005/8/layout/hierarchy1"/>
    <dgm:cxn modelId="{9C11BE22-4273-40CB-9791-737E28346BA2}" type="presParOf" srcId="{E06E215A-BA37-4E50-A44B-CC67E908A8BE}" destId="{B07F6162-CE1C-49A6-A340-490BD9D26A60}" srcOrd="0" destOrd="0" presId="urn:microsoft.com/office/officeart/2005/8/layout/hierarchy1"/>
    <dgm:cxn modelId="{B5EFF66C-BCC7-4A9C-9D07-EBB07EB10B82}" type="presParOf" srcId="{E06E215A-BA37-4E50-A44B-CC67E908A8BE}" destId="{F017205A-C535-4B33-8DC7-EDC00FDB9840}" srcOrd="1" destOrd="0" presId="urn:microsoft.com/office/officeart/2005/8/layout/hierarchy1"/>
    <dgm:cxn modelId="{A455016E-473F-45B2-B264-3D54116E7231}" type="presParOf" srcId="{F017205A-C535-4B33-8DC7-EDC00FDB9840}" destId="{4E073B50-6899-4992-AB61-7103E0CB151D}" srcOrd="0" destOrd="0" presId="urn:microsoft.com/office/officeart/2005/8/layout/hierarchy1"/>
    <dgm:cxn modelId="{B6549CD6-CEE9-4083-B9FC-172ED3EE69FB}" type="presParOf" srcId="{4E073B50-6899-4992-AB61-7103E0CB151D}" destId="{F48EE438-9F35-4BFC-A272-DC08F85D06E2}" srcOrd="0" destOrd="0" presId="urn:microsoft.com/office/officeart/2005/8/layout/hierarchy1"/>
    <dgm:cxn modelId="{3BB2DCCA-665C-4B35-89F2-F4BFA3B58672}" type="presParOf" srcId="{4E073B50-6899-4992-AB61-7103E0CB151D}" destId="{90E0772C-4186-4781-90BA-5AEBFC4C9005}" srcOrd="1" destOrd="0" presId="urn:microsoft.com/office/officeart/2005/8/layout/hierarchy1"/>
    <dgm:cxn modelId="{96DF3118-3559-4C52-8245-8310580EE855}" type="presParOf" srcId="{F017205A-C535-4B33-8DC7-EDC00FDB9840}" destId="{ABABA62F-81A8-418F-850E-CC21E42D5E94}" srcOrd="1" destOrd="0" presId="urn:microsoft.com/office/officeart/2005/8/layout/hierarchy1"/>
    <dgm:cxn modelId="{C50258E7-A3EE-4A88-B7D9-3E68F16BF133}" type="presParOf" srcId="{ABABA62F-81A8-418F-850E-CC21E42D5E94}" destId="{A3E627AA-5D8D-45C7-93F1-C05BD1FC0497}" srcOrd="0" destOrd="0" presId="urn:microsoft.com/office/officeart/2005/8/layout/hierarchy1"/>
    <dgm:cxn modelId="{BFA793DE-91B5-4A7C-B6A6-FC50A3DE8F40}" type="presParOf" srcId="{ABABA62F-81A8-418F-850E-CC21E42D5E94}" destId="{B0C53F72-F1F4-4333-970D-D3E5D8F6D913}" srcOrd="1" destOrd="0" presId="urn:microsoft.com/office/officeart/2005/8/layout/hierarchy1"/>
    <dgm:cxn modelId="{0AA5D202-ACD6-4A9C-92F4-E37659124356}" type="presParOf" srcId="{B0C53F72-F1F4-4333-970D-D3E5D8F6D913}" destId="{477CDA4F-F8B5-44DF-BF68-4345F5079F33}" srcOrd="0" destOrd="0" presId="urn:microsoft.com/office/officeart/2005/8/layout/hierarchy1"/>
    <dgm:cxn modelId="{AA0417DD-DC0A-4303-8FA8-65FBD23068BD}" type="presParOf" srcId="{477CDA4F-F8B5-44DF-BF68-4345F5079F33}" destId="{65AAAE54-345F-496A-A46A-EA5EADE63ED5}" srcOrd="0" destOrd="0" presId="urn:microsoft.com/office/officeart/2005/8/layout/hierarchy1"/>
    <dgm:cxn modelId="{C4C4B475-1F97-4E17-BDE2-EA0B175EEC94}" type="presParOf" srcId="{477CDA4F-F8B5-44DF-BF68-4345F5079F33}" destId="{330C94CC-CBEC-4831-A0E9-9503F489F3AA}" srcOrd="1" destOrd="0" presId="urn:microsoft.com/office/officeart/2005/8/layout/hierarchy1"/>
    <dgm:cxn modelId="{71BA3842-25A9-4D92-AB96-124094E1629F}" type="presParOf" srcId="{B0C53F72-F1F4-4333-970D-D3E5D8F6D913}" destId="{DA1EF96D-DDFB-4DCA-AAA9-55926A20D506}" srcOrd="1" destOrd="0" presId="urn:microsoft.com/office/officeart/2005/8/layout/hierarchy1"/>
    <dgm:cxn modelId="{F5BE7E47-1137-4BEE-BC3A-D9CA9B5AE9C8}" type="presParOf" srcId="{ABABA62F-81A8-418F-850E-CC21E42D5E94}" destId="{C9DAD6B8-A669-45F4-AFBC-5B9FED45C242}" srcOrd="2" destOrd="0" presId="urn:microsoft.com/office/officeart/2005/8/layout/hierarchy1"/>
    <dgm:cxn modelId="{F4B5F4D3-5D90-4216-9A3F-C17BA1CC9FEB}" type="presParOf" srcId="{ABABA62F-81A8-418F-850E-CC21E42D5E94}" destId="{175E39FF-390E-4A45-A3C4-5134C1B5C3D8}" srcOrd="3" destOrd="0" presId="urn:microsoft.com/office/officeart/2005/8/layout/hierarchy1"/>
    <dgm:cxn modelId="{8B4B2FBF-5D32-41E8-8024-91049AC47F70}" type="presParOf" srcId="{175E39FF-390E-4A45-A3C4-5134C1B5C3D8}" destId="{DD5793C1-F48C-416D-9D32-552361CDD293}" srcOrd="0" destOrd="0" presId="urn:microsoft.com/office/officeart/2005/8/layout/hierarchy1"/>
    <dgm:cxn modelId="{704CBC96-805A-4C58-8FDB-4264EDE7DE51}" type="presParOf" srcId="{DD5793C1-F48C-416D-9D32-552361CDD293}" destId="{B626587C-B7F8-4DA5-A737-2E6F7E22A485}" srcOrd="0" destOrd="0" presId="urn:microsoft.com/office/officeart/2005/8/layout/hierarchy1"/>
    <dgm:cxn modelId="{86BB5791-B411-4625-B378-D486AA6B117D}" type="presParOf" srcId="{DD5793C1-F48C-416D-9D32-552361CDD293}" destId="{043AE825-82F8-4BC6-A7AC-EC1F033EE695}" srcOrd="1" destOrd="0" presId="urn:microsoft.com/office/officeart/2005/8/layout/hierarchy1"/>
    <dgm:cxn modelId="{B9A058E7-1608-4417-BA1A-4219E35562C1}" type="presParOf" srcId="{175E39FF-390E-4A45-A3C4-5134C1B5C3D8}" destId="{FB3C6B84-23F1-47E9-BB62-D76D99B46971}" srcOrd="1" destOrd="0" presId="urn:microsoft.com/office/officeart/2005/8/layout/hierarchy1"/>
    <dgm:cxn modelId="{FCDD3436-3183-4AF8-BD31-F6D549D6F1CC}" type="presParOf" srcId="{E06E215A-BA37-4E50-A44B-CC67E908A8BE}" destId="{91463D38-BC55-49C8-9490-EB0C135B8151}" srcOrd="2" destOrd="0" presId="urn:microsoft.com/office/officeart/2005/8/layout/hierarchy1"/>
    <dgm:cxn modelId="{74B22CF7-8F2C-4B29-8BD1-73C57C4F515D}" type="presParOf" srcId="{E06E215A-BA37-4E50-A44B-CC67E908A8BE}" destId="{F25F6C54-D092-4B15-9B4B-4A931F5A319F}" srcOrd="3" destOrd="0" presId="urn:microsoft.com/office/officeart/2005/8/layout/hierarchy1"/>
    <dgm:cxn modelId="{81849932-5469-4F78-8357-36731DEA103D}" type="presParOf" srcId="{F25F6C54-D092-4B15-9B4B-4A931F5A319F}" destId="{FABD46DF-C90A-4D79-8768-10CBE0B90D72}" srcOrd="0" destOrd="0" presId="urn:microsoft.com/office/officeart/2005/8/layout/hierarchy1"/>
    <dgm:cxn modelId="{3F4E3293-BA94-49AC-B457-BB4D63C3A500}" type="presParOf" srcId="{FABD46DF-C90A-4D79-8768-10CBE0B90D72}" destId="{C0043850-0254-45E5-9A09-CCC511C89407}" srcOrd="0" destOrd="0" presId="urn:microsoft.com/office/officeart/2005/8/layout/hierarchy1"/>
    <dgm:cxn modelId="{5193A349-3855-4650-8D7F-B558EECD8CBB}" type="presParOf" srcId="{FABD46DF-C90A-4D79-8768-10CBE0B90D72}" destId="{3D9ADC80-53B7-4A3D-9C92-22E3CDA1B0AB}" srcOrd="1" destOrd="0" presId="urn:microsoft.com/office/officeart/2005/8/layout/hierarchy1"/>
    <dgm:cxn modelId="{79240FFA-B376-478C-AC6D-097A513D9583}" type="presParOf" srcId="{F25F6C54-D092-4B15-9B4B-4A931F5A319F}" destId="{21EEA6D0-18E5-4FE6-AE07-94444769B4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51D3F-4977-4AAB-BCEA-2815205CC9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90564885-84D6-435E-80F5-464C104C2A54}">
      <dgm:prSet phldrT="[Texto]"/>
      <dgm:spPr/>
      <dgm:t>
        <a:bodyPr/>
        <a:lstStyle/>
        <a:p>
          <a:endParaRPr lang="pt-BR"/>
        </a:p>
        <a:p>
          <a:endParaRPr lang="pt-BR"/>
        </a:p>
        <a:p>
          <a:endParaRPr lang="pt-BR"/>
        </a:p>
        <a:p>
          <a:r>
            <a:rPr lang="pt-BR"/>
            <a:t>TECIDOS</a:t>
          </a:r>
        </a:p>
      </dgm:t>
    </dgm:pt>
    <dgm:pt modelId="{FD164D60-5F03-40CF-994C-DF47EEFDB144}" type="parTrans" cxnId="{CC8CDF66-E554-4982-B0D6-A74D0D59E377}">
      <dgm:prSet/>
      <dgm:spPr/>
      <dgm:t>
        <a:bodyPr/>
        <a:lstStyle/>
        <a:p>
          <a:endParaRPr lang="pt-BR"/>
        </a:p>
      </dgm:t>
    </dgm:pt>
    <dgm:pt modelId="{91F98EF3-9A5A-4171-AA15-D31BD76305AC}" type="sibTrans" cxnId="{CC8CDF66-E554-4982-B0D6-A74D0D59E377}">
      <dgm:prSet/>
      <dgm:spPr/>
      <dgm:t>
        <a:bodyPr/>
        <a:lstStyle/>
        <a:p>
          <a:endParaRPr lang="pt-BR"/>
        </a:p>
      </dgm:t>
    </dgm:pt>
    <dgm:pt modelId="{4D23A45A-093B-4D4C-95E6-03B9CC655626}">
      <dgm:prSet phldrT="[Texto]"/>
      <dgm:spPr/>
      <dgm:t>
        <a:bodyPr/>
        <a:lstStyle/>
        <a:p>
          <a:r>
            <a:rPr lang="pt-BR"/>
            <a:t>EPITELIAL</a:t>
          </a:r>
        </a:p>
      </dgm:t>
    </dgm:pt>
    <dgm:pt modelId="{BAC76799-21A8-490C-9B0D-348AD311EFA4}" type="parTrans" cxnId="{D9D5355C-8104-44C4-AA1C-A32B2FBCD287}">
      <dgm:prSet/>
      <dgm:spPr/>
      <dgm:t>
        <a:bodyPr/>
        <a:lstStyle/>
        <a:p>
          <a:endParaRPr lang="pt-BR"/>
        </a:p>
      </dgm:t>
    </dgm:pt>
    <dgm:pt modelId="{FC59A8A0-D8E7-4271-8F57-429554EA24B1}" type="sibTrans" cxnId="{D9D5355C-8104-44C4-AA1C-A32B2FBCD287}">
      <dgm:prSet/>
      <dgm:spPr/>
      <dgm:t>
        <a:bodyPr/>
        <a:lstStyle/>
        <a:p>
          <a:endParaRPr lang="pt-BR"/>
        </a:p>
      </dgm:t>
    </dgm:pt>
    <dgm:pt modelId="{845509F5-DAFF-48E7-8D44-F5F056E0A036}">
      <dgm:prSet phldrT="[Texto]"/>
      <dgm:spPr/>
      <dgm:t>
        <a:bodyPr/>
        <a:lstStyle/>
        <a:p>
          <a:r>
            <a:rPr lang="pt-BR"/>
            <a:t>CONJUNTIVO</a:t>
          </a:r>
        </a:p>
      </dgm:t>
    </dgm:pt>
    <dgm:pt modelId="{97ECED4C-214F-45F5-83B6-22A3776CF38C}" type="parTrans" cxnId="{87AD35BC-4256-4BA1-902A-F57AB084B06F}">
      <dgm:prSet/>
      <dgm:spPr/>
      <dgm:t>
        <a:bodyPr/>
        <a:lstStyle/>
        <a:p>
          <a:endParaRPr lang="pt-BR"/>
        </a:p>
      </dgm:t>
    </dgm:pt>
    <dgm:pt modelId="{07EAD981-A4DD-4C00-A041-B0FD3DA55307}" type="sibTrans" cxnId="{87AD35BC-4256-4BA1-902A-F57AB084B06F}">
      <dgm:prSet/>
      <dgm:spPr/>
      <dgm:t>
        <a:bodyPr/>
        <a:lstStyle/>
        <a:p>
          <a:endParaRPr lang="pt-BR"/>
        </a:p>
      </dgm:t>
    </dgm:pt>
    <dgm:pt modelId="{1DBD9B3F-BCAD-496D-BB8D-4AF3AD4CB954}">
      <dgm:prSet phldrT="[Texto]"/>
      <dgm:spPr/>
      <dgm:t>
        <a:bodyPr/>
        <a:lstStyle/>
        <a:p>
          <a:r>
            <a:rPr lang="pt-BR"/>
            <a:t>MUSCULAR</a:t>
          </a:r>
        </a:p>
      </dgm:t>
    </dgm:pt>
    <dgm:pt modelId="{D6D6F903-390F-432F-9F1B-87CD4C823F4C}" type="parTrans" cxnId="{E5882AB6-8327-458E-9389-0A2E8EBB1E42}">
      <dgm:prSet/>
      <dgm:spPr/>
      <dgm:t>
        <a:bodyPr/>
        <a:lstStyle/>
        <a:p>
          <a:endParaRPr lang="pt-BR"/>
        </a:p>
      </dgm:t>
    </dgm:pt>
    <dgm:pt modelId="{1769DA7C-8427-43CA-A9F8-D238021109C4}" type="sibTrans" cxnId="{E5882AB6-8327-458E-9389-0A2E8EBB1E42}">
      <dgm:prSet/>
      <dgm:spPr/>
      <dgm:t>
        <a:bodyPr/>
        <a:lstStyle/>
        <a:p>
          <a:endParaRPr lang="pt-BR"/>
        </a:p>
      </dgm:t>
    </dgm:pt>
    <dgm:pt modelId="{BC2B0D59-BD51-4818-A6A3-B13A4187B4E7}">
      <dgm:prSet/>
      <dgm:spPr/>
      <dgm:t>
        <a:bodyPr/>
        <a:lstStyle/>
        <a:p>
          <a:r>
            <a:rPr lang="pt-BR"/>
            <a:t>NERVOSO</a:t>
          </a:r>
        </a:p>
      </dgm:t>
    </dgm:pt>
    <dgm:pt modelId="{E4392B40-2E6E-4C82-95BC-D93282FE4A37}" type="parTrans" cxnId="{24EDBA15-5E06-45E1-8CFD-EA8A8BA58B56}">
      <dgm:prSet/>
      <dgm:spPr/>
      <dgm:t>
        <a:bodyPr/>
        <a:lstStyle/>
        <a:p>
          <a:endParaRPr lang="pt-BR"/>
        </a:p>
      </dgm:t>
    </dgm:pt>
    <dgm:pt modelId="{8F3C5A6E-F281-486C-BAF0-BB3060905156}" type="sibTrans" cxnId="{24EDBA15-5E06-45E1-8CFD-EA8A8BA58B56}">
      <dgm:prSet/>
      <dgm:spPr/>
      <dgm:t>
        <a:bodyPr/>
        <a:lstStyle/>
        <a:p>
          <a:endParaRPr lang="pt-BR"/>
        </a:p>
      </dgm:t>
    </dgm:pt>
    <dgm:pt modelId="{A4438F69-44F4-4201-AB92-7AA53C35F6FB}">
      <dgm:prSet/>
      <dgm:spPr/>
      <dgm:t>
        <a:bodyPr/>
        <a:lstStyle/>
        <a:p>
          <a:r>
            <a:rPr lang="pt-BR"/>
            <a:t>REVESTIMENTO</a:t>
          </a:r>
        </a:p>
      </dgm:t>
    </dgm:pt>
    <dgm:pt modelId="{C1963CA7-01BF-4C11-A55B-73F44F3F87A0}" type="parTrans" cxnId="{2758EA1C-9C52-4EA3-9984-253014C6FBCE}">
      <dgm:prSet/>
      <dgm:spPr/>
      <dgm:t>
        <a:bodyPr/>
        <a:lstStyle/>
        <a:p>
          <a:endParaRPr lang="pt-BR"/>
        </a:p>
      </dgm:t>
    </dgm:pt>
    <dgm:pt modelId="{DA514841-3E9B-4799-B17F-3F8C37A0EC66}" type="sibTrans" cxnId="{2758EA1C-9C52-4EA3-9984-253014C6FBCE}">
      <dgm:prSet/>
      <dgm:spPr/>
      <dgm:t>
        <a:bodyPr/>
        <a:lstStyle/>
        <a:p>
          <a:endParaRPr lang="pt-BR"/>
        </a:p>
      </dgm:t>
    </dgm:pt>
    <dgm:pt modelId="{7DAD9A9F-3C39-4356-A9F4-0587D0BE88AD}">
      <dgm:prSet/>
      <dgm:spPr/>
      <dgm:t>
        <a:bodyPr/>
        <a:lstStyle/>
        <a:p>
          <a:r>
            <a:rPr lang="pt-BR"/>
            <a:t>GLANDULAR</a:t>
          </a:r>
        </a:p>
      </dgm:t>
    </dgm:pt>
    <dgm:pt modelId="{3F4CE53F-85F5-4B9B-AB10-EE588B58F9AA}" type="parTrans" cxnId="{04233500-B4F4-4DA3-84B4-5D7F0BF9A997}">
      <dgm:prSet/>
      <dgm:spPr/>
      <dgm:t>
        <a:bodyPr/>
        <a:lstStyle/>
        <a:p>
          <a:endParaRPr lang="pt-BR"/>
        </a:p>
      </dgm:t>
    </dgm:pt>
    <dgm:pt modelId="{E01982B2-64E7-4B20-9389-79B505A37EF1}" type="sibTrans" cxnId="{04233500-B4F4-4DA3-84B4-5D7F0BF9A997}">
      <dgm:prSet/>
      <dgm:spPr/>
      <dgm:t>
        <a:bodyPr/>
        <a:lstStyle/>
        <a:p>
          <a:endParaRPr lang="pt-BR"/>
        </a:p>
      </dgm:t>
    </dgm:pt>
    <dgm:pt modelId="{BC965674-B116-418D-B806-228028F5A495}">
      <dgm:prSet/>
      <dgm:spPr/>
      <dgm:t>
        <a:bodyPr/>
        <a:lstStyle/>
        <a:p>
          <a:r>
            <a:rPr lang="pt-BR"/>
            <a:t>ADIPOSO</a:t>
          </a:r>
        </a:p>
      </dgm:t>
    </dgm:pt>
    <dgm:pt modelId="{F686DF70-444F-499A-9DB2-DB24FBE494EA}" type="parTrans" cxnId="{E0184110-F5B3-49DE-972C-2D944FAD1500}">
      <dgm:prSet/>
      <dgm:spPr/>
      <dgm:t>
        <a:bodyPr/>
        <a:lstStyle/>
        <a:p>
          <a:endParaRPr lang="pt-BR"/>
        </a:p>
      </dgm:t>
    </dgm:pt>
    <dgm:pt modelId="{89B000E4-E4CE-4414-96EE-681229F56BDE}" type="sibTrans" cxnId="{E0184110-F5B3-49DE-972C-2D944FAD1500}">
      <dgm:prSet/>
      <dgm:spPr/>
      <dgm:t>
        <a:bodyPr/>
        <a:lstStyle/>
        <a:p>
          <a:endParaRPr lang="pt-BR"/>
        </a:p>
      </dgm:t>
    </dgm:pt>
    <dgm:pt modelId="{7DB3D798-DC1A-4FA7-8964-13F8744D6E64}">
      <dgm:prSet/>
      <dgm:spPr/>
      <dgm:t>
        <a:bodyPr/>
        <a:lstStyle/>
        <a:p>
          <a:r>
            <a:rPr lang="pt-BR"/>
            <a:t>LISO</a:t>
          </a:r>
        </a:p>
      </dgm:t>
    </dgm:pt>
    <dgm:pt modelId="{F0D91AA8-991B-4FAD-A52B-C24762E39470}" type="parTrans" cxnId="{0F8F47C0-DB24-4A82-BFD2-790085643365}">
      <dgm:prSet/>
      <dgm:spPr/>
      <dgm:t>
        <a:bodyPr/>
        <a:lstStyle/>
        <a:p>
          <a:endParaRPr lang="pt-BR"/>
        </a:p>
      </dgm:t>
    </dgm:pt>
    <dgm:pt modelId="{ED8300CC-C034-4730-81D7-3F33D166DBE5}" type="sibTrans" cxnId="{0F8F47C0-DB24-4A82-BFD2-790085643365}">
      <dgm:prSet/>
      <dgm:spPr/>
      <dgm:t>
        <a:bodyPr/>
        <a:lstStyle/>
        <a:p>
          <a:endParaRPr lang="pt-BR"/>
        </a:p>
      </dgm:t>
    </dgm:pt>
    <dgm:pt modelId="{E9B01920-C327-4C72-AB24-42A040141E52}">
      <dgm:prSet/>
      <dgm:spPr/>
      <dgm:t>
        <a:bodyPr/>
        <a:lstStyle/>
        <a:p>
          <a:r>
            <a:rPr lang="pt-BR"/>
            <a:t>CARTILAGINOSO</a:t>
          </a:r>
        </a:p>
      </dgm:t>
    </dgm:pt>
    <dgm:pt modelId="{FC153D06-38FD-4475-97EE-CDBC5DB833D6}" type="parTrans" cxnId="{94CCA550-F094-464E-889A-BB5379C9336D}">
      <dgm:prSet/>
      <dgm:spPr/>
      <dgm:t>
        <a:bodyPr/>
        <a:lstStyle/>
        <a:p>
          <a:endParaRPr lang="pt-BR"/>
        </a:p>
      </dgm:t>
    </dgm:pt>
    <dgm:pt modelId="{CE757107-46B1-4869-B63B-EB49E25BA7CE}" type="sibTrans" cxnId="{94CCA550-F094-464E-889A-BB5379C9336D}">
      <dgm:prSet/>
      <dgm:spPr/>
      <dgm:t>
        <a:bodyPr/>
        <a:lstStyle/>
        <a:p>
          <a:endParaRPr lang="pt-BR"/>
        </a:p>
      </dgm:t>
    </dgm:pt>
    <dgm:pt modelId="{CB3833E2-E725-4013-A9AE-61DE18336684}">
      <dgm:prSet/>
      <dgm:spPr/>
      <dgm:t>
        <a:bodyPr/>
        <a:lstStyle/>
        <a:p>
          <a:r>
            <a:rPr lang="pt-BR"/>
            <a:t>SANGUÍNEO</a:t>
          </a:r>
        </a:p>
      </dgm:t>
    </dgm:pt>
    <dgm:pt modelId="{77A86704-4A58-4E05-8E94-56B453EBE340}" type="parTrans" cxnId="{17D4570C-A3FF-449E-83CE-C09B50710ADA}">
      <dgm:prSet/>
      <dgm:spPr/>
      <dgm:t>
        <a:bodyPr/>
        <a:lstStyle/>
        <a:p>
          <a:endParaRPr lang="pt-BR"/>
        </a:p>
      </dgm:t>
    </dgm:pt>
    <dgm:pt modelId="{57CC3510-BC37-4872-9E94-11FE9D6A3409}" type="sibTrans" cxnId="{17D4570C-A3FF-449E-83CE-C09B50710ADA}">
      <dgm:prSet/>
      <dgm:spPr/>
      <dgm:t>
        <a:bodyPr/>
        <a:lstStyle/>
        <a:p>
          <a:endParaRPr lang="pt-BR"/>
        </a:p>
      </dgm:t>
    </dgm:pt>
    <dgm:pt modelId="{C11D2E66-AC57-4039-B5BB-90DB38DC1E17}">
      <dgm:prSet/>
      <dgm:spPr/>
      <dgm:t>
        <a:bodyPr/>
        <a:lstStyle/>
        <a:p>
          <a:r>
            <a:rPr lang="pt-BR"/>
            <a:t>ÓSSEO</a:t>
          </a:r>
        </a:p>
      </dgm:t>
    </dgm:pt>
    <dgm:pt modelId="{582385B5-B131-4EC4-8A5E-5AA506537A6F}" type="parTrans" cxnId="{19DC5B95-2BF5-48F9-B53B-7304E2F751F9}">
      <dgm:prSet/>
      <dgm:spPr/>
      <dgm:t>
        <a:bodyPr/>
        <a:lstStyle/>
        <a:p>
          <a:endParaRPr lang="pt-BR"/>
        </a:p>
      </dgm:t>
    </dgm:pt>
    <dgm:pt modelId="{44F075D3-FA53-4730-B389-EDD6ECCC2368}" type="sibTrans" cxnId="{19DC5B95-2BF5-48F9-B53B-7304E2F751F9}">
      <dgm:prSet/>
      <dgm:spPr/>
      <dgm:t>
        <a:bodyPr/>
        <a:lstStyle/>
        <a:p>
          <a:endParaRPr lang="pt-BR"/>
        </a:p>
      </dgm:t>
    </dgm:pt>
    <dgm:pt modelId="{4D0ADC31-8512-4BC4-94A3-A08C60FE7F48}">
      <dgm:prSet/>
      <dgm:spPr/>
      <dgm:t>
        <a:bodyPr/>
        <a:lstStyle/>
        <a:p>
          <a:r>
            <a:rPr lang="pt-BR"/>
            <a:t>ESTRIADO </a:t>
          </a:r>
        </a:p>
      </dgm:t>
    </dgm:pt>
    <dgm:pt modelId="{5A6127A2-E71A-4E0F-8498-C5CA1B6D3891}" type="parTrans" cxnId="{5412F18C-E2A1-43CB-A73A-42551255B34E}">
      <dgm:prSet/>
      <dgm:spPr/>
      <dgm:t>
        <a:bodyPr/>
        <a:lstStyle/>
        <a:p>
          <a:endParaRPr lang="pt-BR"/>
        </a:p>
      </dgm:t>
    </dgm:pt>
    <dgm:pt modelId="{8AB35C37-F490-463E-910C-83C0B0837D4C}" type="sibTrans" cxnId="{5412F18C-E2A1-43CB-A73A-42551255B34E}">
      <dgm:prSet/>
      <dgm:spPr/>
      <dgm:t>
        <a:bodyPr/>
        <a:lstStyle/>
        <a:p>
          <a:endParaRPr lang="pt-BR"/>
        </a:p>
      </dgm:t>
    </dgm:pt>
    <dgm:pt modelId="{51139A4E-FC6D-42A2-BC16-E1085C5B45D0}">
      <dgm:prSet/>
      <dgm:spPr/>
      <dgm:t>
        <a:bodyPr/>
        <a:lstStyle/>
        <a:p>
          <a:r>
            <a:rPr lang="pt-BR"/>
            <a:t>ESQUELÉTICO</a:t>
          </a:r>
        </a:p>
      </dgm:t>
    </dgm:pt>
    <dgm:pt modelId="{3C483283-6FA9-42B8-A34B-EC988F90E949}" type="parTrans" cxnId="{F5219287-963B-47CA-BC0D-E5ED22605A1E}">
      <dgm:prSet/>
      <dgm:spPr/>
      <dgm:t>
        <a:bodyPr/>
        <a:lstStyle/>
        <a:p>
          <a:endParaRPr lang="pt-BR"/>
        </a:p>
      </dgm:t>
    </dgm:pt>
    <dgm:pt modelId="{D11AEDD2-B22E-443F-9F78-605BF3883B48}" type="sibTrans" cxnId="{F5219287-963B-47CA-BC0D-E5ED22605A1E}">
      <dgm:prSet/>
      <dgm:spPr/>
      <dgm:t>
        <a:bodyPr/>
        <a:lstStyle/>
        <a:p>
          <a:endParaRPr lang="pt-BR"/>
        </a:p>
      </dgm:t>
    </dgm:pt>
    <dgm:pt modelId="{61448576-88BA-48FE-BA33-D91912570276}">
      <dgm:prSet/>
      <dgm:spPr/>
      <dgm:t>
        <a:bodyPr/>
        <a:lstStyle/>
        <a:p>
          <a:r>
            <a:rPr lang="pt-BR"/>
            <a:t>CARDÍACO</a:t>
          </a:r>
        </a:p>
      </dgm:t>
    </dgm:pt>
    <dgm:pt modelId="{F45E9EC3-651F-4E9E-BB05-54DC26762DEF}" type="parTrans" cxnId="{C12A9626-D211-4A21-800A-585A35446801}">
      <dgm:prSet/>
      <dgm:spPr/>
      <dgm:t>
        <a:bodyPr/>
        <a:lstStyle/>
        <a:p>
          <a:endParaRPr lang="pt-BR"/>
        </a:p>
      </dgm:t>
    </dgm:pt>
    <dgm:pt modelId="{6EFBE377-F330-44B9-983E-E220EE2B9C0E}" type="sibTrans" cxnId="{C12A9626-D211-4A21-800A-585A35446801}">
      <dgm:prSet/>
      <dgm:spPr/>
      <dgm:t>
        <a:bodyPr/>
        <a:lstStyle/>
        <a:p>
          <a:endParaRPr lang="pt-BR"/>
        </a:p>
      </dgm:t>
    </dgm:pt>
    <dgm:pt modelId="{342E3AB6-E9CB-4237-9961-75A0E5DBF7A6}" type="pres">
      <dgm:prSet presAssocID="{51851D3F-4977-4AAB-BCEA-2815205CC9DE}" presName="vert0" presStyleCnt="0">
        <dgm:presLayoutVars>
          <dgm:dir/>
          <dgm:animOne val="branch"/>
          <dgm:animLvl val="lvl"/>
        </dgm:presLayoutVars>
      </dgm:prSet>
      <dgm:spPr/>
      <dgm:t>
        <a:bodyPr/>
        <a:lstStyle/>
        <a:p>
          <a:endParaRPr lang="pt-BR"/>
        </a:p>
      </dgm:t>
    </dgm:pt>
    <dgm:pt modelId="{27090FB5-41C8-44EC-9FEF-B8208255EEA5}" type="pres">
      <dgm:prSet presAssocID="{90564885-84D6-435E-80F5-464C104C2A54}" presName="thickLine" presStyleLbl="alignNode1" presStyleIdx="0" presStyleCnt="1"/>
      <dgm:spPr/>
    </dgm:pt>
    <dgm:pt modelId="{F483FA64-9E98-491F-99E8-0E7134DAFC5C}" type="pres">
      <dgm:prSet presAssocID="{90564885-84D6-435E-80F5-464C104C2A54}" presName="horz1" presStyleCnt="0"/>
      <dgm:spPr/>
    </dgm:pt>
    <dgm:pt modelId="{053BBF29-2B67-4442-9B05-92E03CDB4E25}" type="pres">
      <dgm:prSet presAssocID="{90564885-84D6-435E-80F5-464C104C2A54}" presName="tx1" presStyleLbl="revTx" presStyleIdx="0" presStyleCnt="15"/>
      <dgm:spPr/>
      <dgm:t>
        <a:bodyPr/>
        <a:lstStyle/>
        <a:p>
          <a:endParaRPr lang="pt-BR"/>
        </a:p>
      </dgm:t>
    </dgm:pt>
    <dgm:pt modelId="{8AB41EE4-64BE-4F05-BC09-3F41BCE73F0A}" type="pres">
      <dgm:prSet presAssocID="{90564885-84D6-435E-80F5-464C104C2A54}" presName="vert1" presStyleCnt="0"/>
      <dgm:spPr/>
    </dgm:pt>
    <dgm:pt modelId="{149E56A8-7CC9-4707-A673-5A4A117922D7}" type="pres">
      <dgm:prSet presAssocID="{4D23A45A-093B-4D4C-95E6-03B9CC655626}" presName="vertSpace2a" presStyleCnt="0"/>
      <dgm:spPr/>
    </dgm:pt>
    <dgm:pt modelId="{DB875E9A-696C-432E-9C6C-63C1EEA6DA4A}" type="pres">
      <dgm:prSet presAssocID="{4D23A45A-093B-4D4C-95E6-03B9CC655626}" presName="horz2" presStyleCnt="0"/>
      <dgm:spPr/>
    </dgm:pt>
    <dgm:pt modelId="{958BBFCA-8110-4575-96EE-3A8184454929}" type="pres">
      <dgm:prSet presAssocID="{4D23A45A-093B-4D4C-95E6-03B9CC655626}" presName="horzSpace2" presStyleCnt="0"/>
      <dgm:spPr/>
    </dgm:pt>
    <dgm:pt modelId="{9A6D4359-B896-452A-B2D4-8CBB09E4BA19}" type="pres">
      <dgm:prSet presAssocID="{4D23A45A-093B-4D4C-95E6-03B9CC655626}" presName="tx2" presStyleLbl="revTx" presStyleIdx="1" presStyleCnt="15"/>
      <dgm:spPr/>
      <dgm:t>
        <a:bodyPr/>
        <a:lstStyle/>
        <a:p>
          <a:endParaRPr lang="pt-BR"/>
        </a:p>
      </dgm:t>
    </dgm:pt>
    <dgm:pt modelId="{719AD7A5-85FD-4E7C-BD9B-42EBDFF6B4C7}" type="pres">
      <dgm:prSet presAssocID="{4D23A45A-093B-4D4C-95E6-03B9CC655626}" presName="vert2" presStyleCnt="0"/>
      <dgm:spPr/>
    </dgm:pt>
    <dgm:pt modelId="{A9B1506E-B906-439B-B847-141B0CC0689E}" type="pres">
      <dgm:prSet presAssocID="{A4438F69-44F4-4201-AB92-7AA53C35F6FB}" presName="horz3" presStyleCnt="0"/>
      <dgm:spPr/>
    </dgm:pt>
    <dgm:pt modelId="{D2DDA85F-66A0-445F-A0CC-903FD6A743B9}" type="pres">
      <dgm:prSet presAssocID="{A4438F69-44F4-4201-AB92-7AA53C35F6FB}" presName="horzSpace3" presStyleCnt="0"/>
      <dgm:spPr/>
    </dgm:pt>
    <dgm:pt modelId="{D4A8EAD8-6EFA-4697-88C1-66FA57AB9859}" type="pres">
      <dgm:prSet presAssocID="{A4438F69-44F4-4201-AB92-7AA53C35F6FB}" presName="tx3" presStyleLbl="revTx" presStyleIdx="2" presStyleCnt="15"/>
      <dgm:spPr/>
      <dgm:t>
        <a:bodyPr/>
        <a:lstStyle/>
        <a:p>
          <a:endParaRPr lang="pt-BR"/>
        </a:p>
      </dgm:t>
    </dgm:pt>
    <dgm:pt modelId="{25E523FD-2B3C-4E66-8622-715EB33D6E12}" type="pres">
      <dgm:prSet presAssocID="{A4438F69-44F4-4201-AB92-7AA53C35F6FB}" presName="vert3" presStyleCnt="0"/>
      <dgm:spPr/>
    </dgm:pt>
    <dgm:pt modelId="{46D61C60-BE60-4AF5-9E6C-73F5DB5FC1C7}" type="pres">
      <dgm:prSet presAssocID="{DA514841-3E9B-4799-B17F-3F8C37A0EC66}" presName="thinLine3" presStyleLbl="callout" presStyleIdx="0" presStyleCnt="9"/>
      <dgm:spPr/>
    </dgm:pt>
    <dgm:pt modelId="{7A1FAB44-94C3-4685-983E-4D0F9B1B1711}" type="pres">
      <dgm:prSet presAssocID="{7DAD9A9F-3C39-4356-A9F4-0587D0BE88AD}" presName="horz3" presStyleCnt="0"/>
      <dgm:spPr/>
    </dgm:pt>
    <dgm:pt modelId="{4459F1DF-1633-4002-8A80-0E5F15FF4F19}" type="pres">
      <dgm:prSet presAssocID="{7DAD9A9F-3C39-4356-A9F4-0587D0BE88AD}" presName="horzSpace3" presStyleCnt="0"/>
      <dgm:spPr/>
    </dgm:pt>
    <dgm:pt modelId="{563D7499-664B-4611-9824-1D5B03A71AF5}" type="pres">
      <dgm:prSet presAssocID="{7DAD9A9F-3C39-4356-A9F4-0587D0BE88AD}" presName="tx3" presStyleLbl="revTx" presStyleIdx="3" presStyleCnt="15"/>
      <dgm:spPr/>
      <dgm:t>
        <a:bodyPr/>
        <a:lstStyle/>
        <a:p>
          <a:endParaRPr lang="pt-BR"/>
        </a:p>
      </dgm:t>
    </dgm:pt>
    <dgm:pt modelId="{2144F1AB-3776-4EFB-876A-F25819A4F451}" type="pres">
      <dgm:prSet presAssocID="{7DAD9A9F-3C39-4356-A9F4-0587D0BE88AD}" presName="vert3" presStyleCnt="0"/>
      <dgm:spPr/>
    </dgm:pt>
    <dgm:pt modelId="{2E50F8D9-F2C9-474B-BCA9-B980FC80AEC6}" type="pres">
      <dgm:prSet presAssocID="{4D23A45A-093B-4D4C-95E6-03B9CC655626}" presName="thinLine2b" presStyleLbl="callout" presStyleIdx="1" presStyleCnt="9"/>
      <dgm:spPr/>
    </dgm:pt>
    <dgm:pt modelId="{E1F7A11E-DE05-4C2E-AF00-8AE82BD8F22E}" type="pres">
      <dgm:prSet presAssocID="{4D23A45A-093B-4D4C-95E6-03B9CC655626}" presName="vertSpace2b" presStyleCnt="0"/>
      <dgm:spPr/>
    </dgm:pt>
    <dgm:pt modelId="{A2489BF9-FFB1-4598-9CB5-C26DC9266063}" type="pres">
      <dgm:prSet presAssocID="{845509F5-DAFF-48E7-8D44-F5F056E0A036}" presName="horz2" presStyleCnt="0"/>
      <dgm:spPr/>
    </dgm:pt>
    <dgm:pt modelId="{B1A0B3FC-9FA2-42FC-BBD6-45123F2868DD}" type="pres">
      <dgm:prSet presAssocID="{845509F5-DAFF-48E7-8D44-F5F056E0A036}" presName="horzSpace2" presStyleCnt="0"/>
      <dgm:spPr/>
    </dgm:pt>
    <dgm:pt modelId="{E0C4FD32-F43C-4D20-B969-29952A997E80}" type="pres">
      <dgm:prSet presAssocID="{845509F5-DAFF-48E7-8D44-F5F056E0A036}" presName="tx2" presStyleLbl="revTx" presStyleIdx="4" presStyleCnt="15"/>
      <dgm:spPr/>
      <dgm:t>
        <a:bodyPr/>
        <a:lstStyle/>
        <a:p>
          <a:endParaRPr lang="pt-BR"/>
        </a:p>
      </dgm:t>
    </dgm:pt>
    <dgm:pt modelId="{A083A214-DCA2-4C79-BB6C-114DFA360684}" type="pres">
      <dgm:prSet presAssocID="{845509F5-DAFF-48E7-8D44-F5F056E0A036}" presName="vert2" presStyleCnt="0"/>
      <dgm:spPr/>
    </dgm:pt>
    <dgm:pt modelId="{61E3751E-8E3A-473E-AE39-64A321B6F023}" type="pres">
      <dgm:prSet presAssocID="{BC965674-B116-418D-B806-228028F5A495}" presName="horz3" presStyleCnt="0"/>
      <dgm:spPr/>
    </dgm:pt>
    <dgm:pt modelId="{93C858E4-3ED7-4ABE-967B-4DE6DCBC5E23}" type="pres">
      <dgm:prSet presAssocID="{BC965674-B116-418D-B806-228028F5A495}" presName="horzSpace3" presStyleCnt="0"/>
      <dgm:spPr/>
    </dgm:pt>
    <dgm:pt modelId="{2B14E0EB-9EF9-4A0F-83CF-94DFCF20C218}" type="pres">
      <dgm:prSet presAssocID="{BC965674-B116-418D-B806-228028F5A495}" presName="tx3" presStyleLbl="revTx" presStyleIdx="5" presStyleCnt="15"/>
      <dgm:spPr/>
      <dgm:t>
        <a:bodyPr/>
        <a:lstStyle/>
        <a:p>
          <a:endParaRPr lang="pt-BR"/>
        </a:p>
      </dgm:t>
    </dgm:pt>
    <dgm:pt modelId="{6DD2A469-D48A-4729-8F71-576148919505}" type="pres">
      <dgm:prSet presAssocID="{BC965674-B116-418D-B806-228028F5A495}" presName="vert3" presStyleCnt="0"/>
      <dgm:spPr/>
    </dgm:pt>
    <dgm:pt modelId="{FE8CD44B-CC09-4FD3-85CC-92B1E29C9440}" type="pres">
      <dgm:prSet presAssocID="{89B000E4-E4CE-4414-96EE-681229F56BDE}" presName="thinLine3" presStyleLbl="callout" presStyleIdx="2" presStyleCnt="9"/>
      <dgm:spPr/>
    </dgm:pt>
    <dgm:pt modelId="{973C6C82-F9F9-4E24-98F4-60D229FD06B2}" type="pres">
      <dgm:prSet presAssocID="{C11D2E66-AC57-4039-B5BB-90DB38DC1E17}" presName="horz3" presStyleCnt="0"/>
      <dgm:spPr/>
    </dgm:pt>
    <dgm:pt modelId="{B0E9BAD9-2684-4B2D-BFCC-36AE851A88DF}" type="pres">
      <dgm:prSet presAssocID="{C11D2E66-AC57-4039-B5BB-90DB38DC1E17}" presName="horzSpace3" presStyleCnt="0"/>
      <dgm:spPr/>
    </dgm:pt>
    <dgm:pt modelId="{C9156AB3-42A7-4ED6-920C-C47797F6811F}" type="pres">
      <dgm:prSet presAssocID="{C11D2E66-AC57-4039-B5BB-90DB38DC1E17}" presName="tx3" presStyleLbl="revTx" presStyleIdx="6" presStyleCnt="15"/>
      <dgm:spPr/>
      <dgm:t>
        <a:bodyPr/>
        <a:lstStyle/>
        <a:p>
          <a:endParaRPr lang="pt-BR"/>
        </a:p>
      </dgm:t>
    </dgm:pt>
    <dgm:pt modelId="{D1C51BA4-93D8-47FA-96AF-BA5AE5E8F47B}" type="pres">
      <dgm:prSet presAssocID="{C11D2E66-AC57-4039-B5BB-90DB38DC1E17}" presName="vert3" presStyleCnt="0"/>
      <dgm:spPr/>
    </dgm:pt>
    <dgm:pt modelId="{8322B663-A89F-446A-B34B-FBF3CFFEF829}" type="pres">
      <dgm:prSet presAssocID="{44F075D3-FA53-4730-B389-EDD6ECCC2368}" presName="thinLine3" presStyleLbl="callout" presStyleIdx="3" presStyleCnt="9"/>
      <dgm:spPr/>
    </dgm:pt>
    <dgm:pt modelId="{3F9E2E10-A99F-4887-A2F9-FA1D70834581}" type="pres">
      <dgm:prSet presAssocID="{E9B01920-C327-4C72-AB24-42A040141E52}" presName="horz3" presStyleCnt="0"/>
      <dgm:spPr/>
    </dgm:pt>
    <dgm:pt modelId="{F1A2A625-11CA-4AA6-9350-0A9DFDB496E7}" type="pres">
      <dgm:prSet presAssocID="{E9B01920-C327-4C72-AB24-42A040141E52}" presName="horzSpace3" presStyleCnt="0"/>
      <dgm:spPr/>
    </dgm:pt>
    <dgm:pt modelId="{17689819-ED48-48C5-9A3E-63264DE9FDB2}" type="pres">
      <dgm:prSet presAssocID="{E9B01920-C327-4C72-AB24-42A040141E52}" presName="tx3" presStyleLbl="revTx" presStyleIdx="7" presStyleCnt="15"/>
      <dgm:spPr/>
      <dgm:t>
        <a:bodyPr/>
        <a:lstStyle/>
        <a:p>
          <a:endParaRPr lang="pt-BR"/>
        </a:p>
      </dgm:t>
    </dgm:pt>
    <dgm:pt modelId="{68079B8A-D815-4E2B-A55B-7AEFABDEE83B}" type="pres">
      <dgm:prSet presAssocID="{E9B01920-C327-4C72-AB24-42A040141E52}" presName="vert3" presStyleCnt="0"/>
      <dgm:spPr/>
    </dgm:pt>
    <dgm:pt modelId="{8C21FCA0-997F-4E32-A8C9-C772235DE891}" type="pres">
      <dgm:prSet presAssocID="{CE757107-46B1-4869-B63B-EB49E25BA7CE}" presName="thinLine3" presStyleLbl="callout" presStyleIdx="4" presStyleCnt="9"/>
      <dgm:spPr/>
    </dgm:pt>
    <dgm:pt modelId="{684CEC7E-D67C-40A8-B320-A0FDED2D6BDA}" type="pres">
      <dgm:prSet presAssocID="{CB3833E2-E725-4013-A9AE-61DE18336684}" presName="horz3" presStyleCnt="0"/>
      <dgm:spPr/>
    </dgm:pt>
    <dgm:pt modelId="{A2995A1A-6E12-44ED-AD56-40DE012947D9}" type="pres">
      <dgm:prSet presAssocID="{CB3833E2-E725-4013-A9AE-61DE18336684}" presName="horzSpace3" presStyleCnt="0"/>
      <dgm:spPr/>
    </dgm:pt>
    <dgm:pt modelId="{99AF46F6-BEEB-4C38-9203-10CD0292C8B4}" type="pres">
      <dgm:prSet presAssocID="{CB3833E2-E725-4013-A9AE-61DE18336684}" presName="tx3" presStyleLbl="revTx" presStyleIdx="8" presStyleCnt="15"/>
      <dgm:spPr/>
      <dgm:t>
        <a:bodyPr/>
        <a:lstStyle/>
        <a:p>
          <a:endParaRPr lang="pt-BR"/>
        </a:p>
      </dgm:t>
    </dgm:pt>
    <dgm:pt modelId="{744F6170-561D-410E-BB21-3CBA2DF98871}" type="pres">
      <dgm:prSet presAssocID="{CB3833E2-E725-4013-A9AE-61DE18336684}" presName="vert3" presStyleCnt="0"/>
      <dgm:spPr/>
    </dgm:pt>
    <dgm:pt modelId="{DC777693-2772-47B4-B735-7FE62771B393}" type="pres">
      <dgm:prSet presAssocID="{845509F5-DAFF-48E7-8D44-F5F056E0A036}" presName="thinLine2b" presStyleLbl="callout" presStyleIdx="5" presStyleCnt="9"/>
      <dgm:spPr/>
    </dgm:pt>
    <dgm:pt modelId="{60CBC5A9-C012-49AB-ABB0-78B6F25BD4FC}" type="pres">
      <dgm:prSet presAssocID="{845509F5-DAFF-48E7-8D44-F5F056E0A036}" presName="vertSpace2b" presStyleCnt="0"/>
      <dgm:spPr/>
    </dgm:pt>
    <dgm:pt modelId="{DD186554-BE48-4EFB-B167-05A12B911E8A}" type="pres">
      <dgm:prSet presAssocID="{1DBD9B3F-BCAD-496D-BB8D-4AF3AD4CB954}" presName="horz2" presStyleCnt="0"/>
      <dgm:spPr/>
    </dgm:pt>
    <dgm:pt modelId="{13A8E7DF-0DFC-4D33-BD61-0162F4B99C49}" type="pres">
      <dgm:prSet presAssocID="{1DBD9B3F-BCAD-496D-BB8D-4AF3AD4CB954}" presName="horzSpace2" presStyleCnt="0"/>
      <dgm:spPr/>
    </dgm:pt>
    <dgm:pt modelId="{27404524-18BF-49CC-8B48-D1169DC658F6}" type="pres">
      <dgm:prSet presAssocID="{1DBD9B3F-BCAD-496D-BB8D-4AF3AD4CB954}" presName="tx2" presStyleLbl="revTx" presStyleIdx="9" presStyleCnt="15"/>
      <dgm:spPr/>
      <dgm:t>
        <a:bodyPr/>
        <a:lstStyle/>
        <a:p>
          <a:endParaRPr lang="pt-BR"/>
        </a:p>
      </dgm:t>
    </dgm:pt>
    <dgm:pt modelId="{7D4EFB96-D779-4B28-BCC4-1247738B4E86}" type="pres">
      <dgm:prSet presAssocID="{1DBD9B3F-BCAD-496D-BB8D-4AF3AD4CB954}" presName="vert2" presStyleCnt="0"/>
      <dgm:spPr/>
    </dgm:pt>
    <dgm:pt modelId="{96534594-413E-49A6-9DA2-0ED177D93383}" type="pres">
      <dgm:prSet presAssocID="{7DB3D798-DC1A-4FA7-8964-13F8744D6E64}" presName="horz3" presStyleCnt="0"/>
      <dgm:spPr/>
    </dgm:pt>
    <dgm:pt modelId="{9D62CA5F-9005-4FE9-97C7-BDD7CEC10693}" type="pres">
      <dgm:prSet presAssocID="{7DB3D798-DC1A-4FA7-8964-13F8744D6E64}" presName="horzSpace3" presStyleCnt="0"/>
      <dgm:spPr/>
    </dgm:pt>
    <dgm:pt modelId="{56F59F40-D7F0-4C54-82EF-130BE23BA361}" type="pres">
      <dgm:prSet presAssocID="{7DB3D798-DC1A-4FA7-8964-13F8744D6E64}" presName="tx3" presStyleLbl="revTx" presStyleIdx="10" presStyleCnt="15"/>
      <dgm:spPr/>
      <dgm:t>
        <a:bodyPr/>
        <a:lstStyle/>
        <a:p>
          <a:endParaRPr lang="pt-BR"/>
        </a:p>
      </dgm:t>
    </dgm:pt>
    <dgm:pt modelId="{3E64BDE0-9687-4BA9-9B52-7514CD2247A8}" type="pres">
      <dgm:prSet presAssocID="{7DB3D798-DC1A-4FA7-8964-13F8744D6E64}" presName="vert3" presStyleCnt="0"/>
      <dgm:spPr/>
    </dgm:pt>
    <dgm:pt modelId="{95C9AE60-344E-423F-97E5-4DC06D7FF46E}" type="pres">
      <dgm:prSet presAssocID="{ED8300CC-C034-4730-81D7-3F33D166DBE5}" presName="thinLine3" presStyleLbl="callout" presStyleIdx="6" presStyleCnt="9"/>
      <dgm:spPr/>
    </dgm:pt>
    <dgm:pt modelId="{54C50CE6-5808-4B69-9440-4ABEA53AB8D0}" type="pres">
      <dgm:prSet presAssocID="{4D0ADC31-8512-4BC4-94A3-A08C60FE7F48}" presName="horz3" presStyleCnt="0"/>
      <dgm:spPr/>
    </dgm:pt>
    <dgm:pt modelId="{458D3BC7-6955-42EC-B2E6-C4D6F1B180F8}" type="pres">
      <dgm:prSet presAssocID="{4D0ADC31-8512-4BC4-94A3-A08C60FE7F48}" presName="horzSpace3" presStyleCnt="0"/>
      <dgm:spPr/>
    </dgm:pt>
    <dgm:pt modelId="{C5C0993E-38E5-47E0-AD93-E26948E305A8}" type="pres">
      <dgm:prSet presAssocID="{4D0ADC31-8512-4BC4-94A3-A08C60FE7F48}" presName="tx3" presStyleLbl="revTx" presStyleIdx="11" presStyleCnt="15"/>
      <dgm:spPr/>
      <dgm:t>
        <a:bodyPr/>
        <a:lstStyle/>
        <a:p>
          <a:endParaRPr lang="pt-BR"/>
        </a:p>
      </dgm:t>
    </dgm:pt>
    <dgm:pt modelId="{7951BD5B-11CE-4750-A5B0-9BDF01C0B568}" type="pres">
      <dgm:prSet presAssocID="{4D0ADC31-8512-4BC4-94A3-A08C60FE7F48}" presName="vert3" presStyleCnt="0"/>
      <dgm:spPr/>
    </dgm:pt>
    <dgm:pt modelId="{B0665944-B209-4C0C-AEB7-F1E074DAEA56}" type="pres">
      <dgm:prSet presAssocID="{51139A4E-FC6D-42A2-BC16-E1085C5B45D0}" presName="horz4" presStyleCnt="0"/>
      <dgm:spPr/>
    </dgm:pt>
    <dgm:pt modelId="{CEA28ED4-F647-42D6-8495-15BDEDECAF6A}" type="pres">
      <dgm:prSet presAssocID="{51139A4E-FC6D-42A2-BC16-E1085C5B45D0}" presName="horzSpace4" presStyleCnt="0"/>
      <dgm:spPr/>
    </dgm:pt>
    <dgm:pt modelId="{F52099D0-A7FC-4326-BE43-223D4F6ACBC1}" type="pres">
      <dgm:prSet presAssocID="{51139A4E-FC6D-42A2-BC16-E1085C5B45D0}" presName="tx4" presStyleLbl="revTx" presStyleIdx="12" presStyleCnt="15" custLinFactX="-29155" custLinFactNeighborX="-100000" custLinFactNeighborY="7994">
        <dgm:presLayoutVars>
          <dgm:bulletEnabled val="1"/>
        </dgm:presLayoutVars>
      </dgm:prSet>
      <dgm:spPr/>
      <dgm:t>
        <a:bodyPr/>
        <a:lstStyle/>
        <a:p>
          <a:endParaRPr lang="pt-BR"/>
        </a:p>
      </dgm:t>
    </dgm:pt>
    <dgm:pt modelId="{2BED3BE8-CDDD-49C1-9CE3-E04A1BC9AE80}" type="pres">
      <dgm:prSet presAssocID="{61448576-88BA-48FE-BA33-D91912570276}" presName="horz4" presStyleCnt="0"/>
      <dgm:spPr/>
    </dgm:pt>
    <dgm:pt modelId="{3A098D7D-2FD6-4409-84F2-9C326E8272AA}" type="pres">
      <dgm:prSet presAssocID="{61448576-88BA-48FE-BA33-D91912570276}" presName="horzSpace4" presStyleCnt="0"/>
      <dgm:spPr/>
    </dgm:pt>
    <dgm:pt modelId="{18268834-F762-462A-A08B-2DCDA106770D}" type="pres">
      <dgm:prSet presAssocID="{61448576-88BA-48FE-BA33-D91912570276}" presName="tx4" presStyleLbl="revTx" presStyleIdx="13" presStyleCnt="15" custLinFactX="-28645" custLinFactNeighborX="-100000" custLinFactNeighborY="-7833">
        <dgm:presLayoutVars>
          <dgm:bulletEnabled val="1"/>
        </dgm:presLayoutVars>
      </dgm:prSet>
      <dgm:spPr/>
      <dgm:t>
        <a:bodyPr/>
        <a:lstStyle/>
        <a:p>
          <a:endParaRPr lang="pt-BR"/>
        </a:p>
      </dgm:t>
    </dgm:pt>
    <dgm:pt modelId="{B5102527-AB29-4866-B412-65FB9B02248A}" type="pres">
      <dgm:prSet presAssocID="{1DBD9B3F-BCAD-496D-BB8D-4AF3AD4CB954}" presName="thinLine2b" presStyleLbl="callout" presStyleIdx="7" presStyleCnt="9"/>
      <dgm:spPr/>
    </dgm:pt>
    <dgm:pt modelId="{604B9B0B-4828-4060-814C-40B3984F57CD}" type="pres">
      <dgm:prSet presAssocID="{1DBD9B3F-BCAD-496D-BB8D-4AF3AD4CB954}" presName="vertSpace2b" presStyleCnt="0"/>
      <dgm:spPr/>
    </dgm:pt>
    <dgm:pt modelId="{49170FAD-CD47-4AB2-8DED-C93A9B538C0F}" type="pres">
      <dgm:prSet presAssocID="{BC2B0D59-BD51-4818-A6A3-B13A4187B4E7}" presName="horz2" presStyleCnt="0"/>
      <dgm:spPr/>
    </dgm:pt>
    <dgm:pt modelId="{37D93B3C-4ED2-456C-84F7-BA4DCB59F0EF}" type="pres">
      <dgm:prSet presAssocID="{BC2B0D59-BD51-4818-A6A3-B13A4187B4E7}" presName="horzSpace2" presStyleCnt="0"/>
      <dgm:spPr/>
    </dgm:pt>
    <dgm:pt modelId="{5E836036-FC77-44B4-9651-7835A5F61DD6}" type="pres">
      <dgm:prSet presAssocID="{BC2B0D59-BD51-4818-A6A3-B13A4187B4E7}" presName="tx2" presStyleLbl="revTx" presStyleIdx="14" presStyleCnt="15"/>
      <dgm:spPr/>
      <dgm:t>
        <a:bodyPr/>
        <a:lstStyle/>
        <a:p>
          <a:endParaRPr lang="pt-BR"/>
        </a:p>
      </dgm:t>
    </dgm:pt>
    <dgm:pt modelId="{E644A84E-5C7F-45D9-AE19-4F7E61A15D16}" type="pres">
      <dgm:prSet presAssocID="{BC2B0D59-BD51-4818-A6A3-B13A4187B4E7}" presName="vert2" presStyleCnt="0"/>
      <dgm:spPr/>
    </dgm:pt>
    <dgm:pt modelId="{0F2F2667-C9D3-45F5-96E1-4F7BB43AA062}" type="pres">
      <dgm:prSet presAssocID="{BC2B0D59-BD51-4818-A6A3-B13A4187B4E7}" presName="thinLine2b" presStyleLbl="callout" presStyleIdx="8" presStyleCnt="9"/>
      <dgm:spPr/>
    </dgm:pt>
    <dgm:pt modelId="{EFB4E29A-4695-460C-AF48-9B7F809BA16C}" type="pres">
      <dgm:prSet presAssocID="{BC2B0D59-BD51-4818-A6A3-B13A4187B4E7}" presName="vertSpace2b" presStyleCnt="0"/>
      <dgm:spPr/>
    </dgm:pt>
  </dgm:ptLst>
  <dgm:cxnLst>
    <dgm:cxn modelId="{B5FA2A79-5024-4518-A03B-86E2C319DBB4}" type="presOf" srcId="{61448576-88BA-48FE-BA33-D91912570276}" destId="{18268834-F762-462A-A08B-2DCDA106770D}" srcOrd="0" destOrd="0" presId="urn:microsoft.com/office/officeart/2008/layout/LinedList"/>
    <dgm:cxn modelId="{154AD609-1194-4608-9AA3-37FE70654833}" type="presOf" srcId="{E9B01920-C327-4C72-AB24-42A040141E52}" destId="{17689819-ED48-48C5-9A3E-63264DE9FDB2}" srcOrd="0" destOrd="0" presId="urn:microsoft.com/office/officeart/2008/layout/LinedList"/>
    <dgm:cxn modelId="{D9D5355C-8104-44C4-AA1C-A32B2FBCD287}" srcId="{90564885-84D6-435E-80F5-464C104C2A54}" destId="{4D23A45A-093B-4D4C-95E6-03B9CC655626}" srcOrd="0" destOrd="0" parTransId="{BAC76799-21A8-490C-9B0D-348AD311EFA4}" sibTransId="{FC59A8A0-D8E7-4271-8F57-429554EA24B1}"/>
    <dgm:cxn modelId="{C661BE33-A23E-4517-B908-BAE0E9C4071D}" type="presOf" srcId="{4D23A45A-093B-4D4C-95E6-03B9CC655626}" destId="{9A6D4359-B896-452A-B2D4-8CBB09E4BA19}" srcOrd="0" destOrd="0" presId="urn:microsoft.com/office/officeart/2008/layout/LinedList"/>
    <dgm:cxn modelId="{87AD35BC-4256-4BA1-902A-F57AB084B06F}" srcId="{90564885-84D6-435E-80F5-464C104C2A54}" destId="{845509F5-DAFF-48E7-8D44-F5F056E0A036}" srcOrd="1" destOrd="0" parTransId="{97ECED4C-214F-45F5-83B6-22A3776CF38C}" sibTransId="{07EAD981-A4DD-4C00-A041-B0FD3DA55307}"/>
    <dgm:cxn modelId="{E0184110-F5B3-49DE-972C-2D944FAD1500}" srcId="{845509F5-DAFF-48E7-8D44-F5F056E0A036}" destId="{BC965674-B116-418D-B806-228028F5A495}" srcOrd="0" destOrd="0" parTransId="{F686DF70-444F-499A-9DB2-DB24FBE494EA}" sibTransId="{89B000E4-E4CE-4414-96EE-681229F56BDE}"/>
    <dgm:cxn modelId="{3A068CAE-5A91-4A2E-A7DB-5ED1C548112A}" type="presOf" srcId="{C11D2E66-AC57-4039-B5BB-90DB38DC1E17}" destId="{C9156AB3-42A7-4ED6-920C-C47797F6811F}" srcOrd="0" destOrd="0" presId="urn:microsoft.com/office/officeart/2008/layout/LinedList"/>
    <dgm:cxn modelId="{CC8CDF66-E554-4982-B0D6-A74D0D59E377}" srcId="{51851D3F-4977-4AAB-BCEA-2815205CC9DE}" destId="{90564885-84D6-435E-80F5-464C104C2A54}" srcOrd="0" destOrd="0" parTransId="{FD164D60-5F03-40CF-994C-DF47EEFDB144}" sibTransId="{91F98EF3-9A5A-4171-AA15-D31BD76305AC}"/>
    <dgm:cxn modelId="{2758EA1C-9C52-4EA3-9984-253014C6FBCE}" srcId="{4D23A45A-093B-4D4C-95E6-03B9CC655626}" destId="{A4438F69-44F4-4201-AB92-7AA53C35F6FB}" srcOrd="0" destOrd="0" parTransId="{C1963CA7-01BF-4C11-A55B-73F44F3F87A0}" sibTransId="{DA514841-3E9B-4799-B17F-3F8C37A0EC66}"/>
    <dgm:cxn modelId="{89E699CB-EFED-4458-A588-181AF10CA6B8}" type="presOf" srcId="{7DB3D798-DC1A-4FA7-8964-13F8744D6E64}" destId="{56F59F40-D7F0-4C54-82EF-130BE23BA361}" srcOrd="0" destOrd="0" presId="urn:microsoft.com/office/officeart/2008/layout/LinedList"/>
    <dgm:cxn modelId="{E394D8E3-A9A1-4F0B-9DE5-8ECFAA936A6F}" type="presOf" srcId="{7DAD9A9F-3C39-4356-A9F4-0587D0BE88AD}" destId="{563D7499-664B-4611-9824-1D5B03A71AF5}" srcOrd="0" destOrd="0" presId="urn:microsoft.com/office/officeart/2008/layout/LinedList"/>
    <dgm:cxn modelId="{17D4570C-A3FF-449E-83CE-C09B50710ADA}" srcId="{845509F5-DAFF-48E7-8D44-F5F056E0A036}" destId="{CB3833E2-E725-4013-A9AE-61DE18336684}" srcOrd="3" destOrd="0" parTransId="{77A86704-4A58-4E05-8E94-56B453EBE340}" sibTransId="{57CC3510-BC37-4872-9E94-11FE9D6A3409}"/>
    <dgm:cxn modelId="{4E1806D6-1CD2-401F-8FA1-4225FCB2B69A}" type="presOf" srcId="{1DBD9B3F-BCAD-496D-BB8D-4AF3AD4CB954}" destId="{27404524-18BF-49CC-8B48-D1169DC658F6}" srcOrd="0" destOrd="0" presId="urn:microsoft.com/office/officeart/2008/layout/LinedList"/>
    <dgm:cxn modelId="{0F8F47C0-DB24-4A82-BFD2-790085643365}" srcId="{1DBD9B3F-BCAD-496D-BB8D-4AF3AD4CB954}" destId="{7DB3D798-DC1A-4FA7-8964-13F8744D6E64}" srcOrd="0" destOrd="0" parTransId="{F0D91AA8-991B-4FAD-A52B-C24762E39470}" sibTransId="{ED8300CC-C034-4730-81D7-3F33D166DBE5}"/>
    <dgm:cxn modelId="{7E04138D-A975-4D4D-9162-E3D32240A836}" type="presOf" srcId="{BC2B0D59-BD51-4818-A6A3-B13A4187B4E7}" destId="{5E836036-FC77-44B4-9651-7835A5F61DD6}" srcOrd="0" destOrd="0" presId="urn:microsoft.com/office/officeart/2008/layout/LinedList"/>
    <dgm:cxn modelId="{5E9018AD-E457-4DCD-8132-E49D65143F0D}" type="presOf" srcId="{BC965674-B116-418D-B806-228028F5A495}" destId="{2B14E0EB-9EF9-4A0F-83CF-94DFCF20C218}" srcOrd="0" destOrd="0" presId="urn:microsoft.com/office/officeart/2008/layout/LinedList"/>
    <dgm:cxn modelId="{C12A9626-D211-4A21-800A-585A35446801}" srcId="{4D0ADC31-8512-4BC4-94A3-A08C60FE7F48}" destId="{61448576-88BA-48FE-BA33-D91912570276}" srcOrd="1" destOrd="0" parTransId="{F45E9EC3-651F-4E9E-BB05-54DC26762DEF}" sibTransId="{6EFBE377-F330-44B9-983E-E220EE2B9C0E}"/>
    <dgm:cxn modelId="{5412F18C-E2A1-43CB-A73A-42551255B34E}" srcId="{1DBD9B3F-BCAD-496D-BB8D-4AF3AD4CB954}" destId="{4D0ADC31-8512-4BC4-94A3-A08C60FE7F48}" srcOrd="1" destOrd="0" parTransId="{5A6127A2-E71A-4E0F-8498-C5CA1B6D3891}" sibTransId="{8AB35C37-F490-463E-910C-83C0B0837D4C}"/>
    <dgm:cxn modelId="{FBA86470-16A8-46E9-9589-643AD00F4AEA}" type="presOf" srcId="{A4438F69-44F4-4201-AB92-7AA53C35F6FB}" destId="{D4A8EAD8-6EFA-4697-88C1-66FA57AB9859}" srcOrd="0" destOrd="0" presId="urn:microsoft.com/office/officeart/2008/layout/LinedList"/>
    <dgm:cxn modelId="{F5219287-963B-47CA-BC0D-E5ED22605A1E}" srcId="{4D0ADC31-8512-4BC4-94A3-A08C60FE7F48}" destId="{51139A4E-FC6D-42A2-BC16-E1085C5B45D0}" srcOrd="0" destOrd="0" parTransId="{3C483283-6FA9-42B8-A34B-EC988F90E949}" sibTransId="{D11AEDD2-B22E-443F-9F78-605BF3883B48}"/>
    <dgm:cxn modelId="{E1306324-1352-4448-8C29-91676039F2CE}" type="presOf" srcId="{845509F5-DAFF-48E7-8D44-F5F056E0A036}" destId="{E0C4FD32-F43C-4D20-B969-29952A997E80}" srcOrd="0" destOrd="0" presId="urn:microsoft.com/office/officeart/2008/layout/LinedList"/>
    <dgm:cxn modelId="{FE5DD63A-B221-464E-942F-68787135BDD9}" type="presOf" srcId="{90564885-84D6-435E-80F5-464C104C2A54}" destId="{053BBF29-2B67-4442-9B05-92E03CDB4E25}" srcOrd="0" destOrd="0" presId="urn:microsoft.com/office/officeart/2008/layout/LinedList"/>
    <dgm:cxn modelId="{24EDBA15-5E06-45E1-8CFD-EA8A8BA58B56}" srcId="{90564885-84D6-435E-80F5-464C104C2A54}" destId="{BC2B0D59-BD51-4818-A6A3-B13A4187B4E7}" srcOrd="3" destOrd="0" parTransId="{E4392B40-2E6E-4C82-95BC-D93282FE4A37}" sibTransId="{8F3C5A6E-F281-486C-BAF0-BB3060905156}"/>
    <dgm:cxn modelId="{E5882AB6-8327-458E-9389-0A2E8EBB1E42}" srcId="{90564885-84D6-435E-80F5-464C104C2A54}" destId="{1DBD9B3F-BCAD-496D-BB8D-4AF3AD4CB954}" srcOrd="2" destOrd="0" parTransId="{D6D6F903-390F-432F-9F1B-87CD4C823F4C}" sibTransId="{1769DA7C-8427-43CA-A9F8-D238021109C4}"/>
    <dgm:cxn modelId="{A924EE70-5B72-4041-BD8A-23B44AF35D57}" type="presOf" srcId="{CB3833E2-E725-4013-A9AE-61DE18336684}" destId="{99AF46F6-BEEB-4C38-9203-10CD0292C8B4}" srcOrd="0" destOrd="0" presId="urn:microsoft.com/office/officeart/2008/layout/LinedList"/>
    <dgm:cxn modelId="{9C76FC9D-6BE9-4968-B39A-5456B7F89A26}" type="presOf" srcId="{51139A4E-FC6D-42A2-BC16-E1085C5B45D0}" destId="{F52099D0-A7FC-4326-BE43-223D4F6ACBC1}" srcOrd="0" destOrd="0" presId="urn:microsoft.com/office/officeart/2008/layout/LinedList"/>
    <dgm:cxn modelId="{94CCA550-F094-464E-889A-BB5379C9336D}" srcId="{845509F5-DAFF-48E7-8D44-F5F056E0A036}" destId="{E9B01920-C327-4C72-AB24-42A040141E52}" srcOrd="2" destOrd="0" parTransId="{FC153D06-38FD-4475-97EE-CDBC5DB833D6}" sibTransId="{CE757107-46B1-4869-B63B-EB49E25BA7CE}"/>
    <dgm:cxn modelId="{B3940709-1F3D-4B45-B0B5-17D97607A639}" type="presOf" srcId="{51851D3F-4977-4AAB-BCEA-2815205CC9DE}" destId="{342E3AB6-E9CB-4237-9961-75A0E5DBF7A6}" srcOrd="0" destOrd="0" presId="urn:microsoft.com/office/officeart/2008/layout/LinedList"/>
    <dgm:cxn modelId="{04233500-B4F4-4DA3-84B4-5D7F0BF9A997}" srcId="{4D23A45A-093B-4D4C-95E6-03B9CC655626}" destId="{7DAD9A9F-3C39-4356-A9F4-0587D0BE88AD}" srcOrd="1" destOrd="0" parTransId="{3F4CE53F-85F5-4B9B-AB10-EE588B58F9AA}" sibTransId="{E01982B2-64E7-4B20-9389-79B505A37EF1}"/>
    <dgm:cxn modelId="{847EE24C-4690-4F4B-A805-DB6DD9248138}" type="presOf" srcId="{4D0ADC31-8512-4BC4-94A3-A08C60FE7F48}" destId="{C5C0993E-38E5-47E0-AD93-E26948E305A8}" srcOrd="0" destOrd="0" presId="urn:microsoft.com/office/officeart/2008/layout/LinedList"/>
    <dgm:cxn modelId="{19DC5B95-2BF5-48F9-B53B-7304E2F751F9}" srcId="{845509F5-DAFF-48E7-8D44-F5F056E0A036}" destId="{C11D2E66-AC57-4039-B5BB-90DB38DC1E17}" srcOrd="1" destOrd="0" parTransId="{582385B5-B131-4EC4-8A5E-5AA506537A6F}" sibTransId="{44F075D3-FA53-4730-B389-EDD6ECCC2368}"/>
    <dgm:cxn modelId="{9BBACD80-EAF6-46B8-AFFE-84EF2DB832BC}" type="presParOf" srcId="{342E3AB6-E9CB-4237-9961-75A0E5DBF7A6}" destId="{27090FB5-41C8-44EC-9FEF-B8208255EEA5}" srcOrd="0" destOrd="0" presId="urn:microsoft.com/office/officeart/2008/layout/LinedList"/>
    <dgm:cxn modelId="{94058BFA-53C1-4352-850A-7837D50E62DE}" type="presParOf" srcId="{342E3AB6-E9CB-4237-9961-75A0E5DBF7A6}" destId="{F483FA64-9E98-491F-99E8-0E7134DAFC5C}" srcOrd="1" destOrd="0" presId="urn:microsoft.com/office/officeart/2008/layout/LinedList"/>
    <dgm:cxn modelId="{C096461A-94C0-4A5B-A0BA-DF8AE22D2281}" type="presParOf" srcId="{F483FA64-9E98-491F-99E8-0E7134DAFC5C}" destId="{053BBF29-2B67-4442-9B05-92E03CDB4E25}" srcOrd="0" destOrd="0" presId="urn:microsoft.com/office/officeart/2008/layout/LinedList"/>
    <dgm:cxn modelId="{F81840A0-EC85-4937-9F1E-E4BD7DAD143D}" type="presParOf" srcId="{F483FA64-9E98-491F-99E8-0E7134DAFC5C}" destId="{8AB41EE4-64BE-4F05-BC09-3F41BCE73F0A}" srcOrd="1" destOrd="0" presId="urn:microsoft.com/office/officeart/2008/layout/LinedList"/>
    <dgm:cxn modelId="{ACF99F6A-69AC-4205-906B-E6B235588FEA}" type="presParOf" srcId="{8AB41EE4-64BE-4F05-BC09-3F41BCE73F0A}" destId="{149E56A8-7CC9-4707-A673-5A4A117922D7}" srcOrd="0" destOrd="0" presId="urn:microsoft.com/office/officeart/2008/layout/LinedList"/>
    <dgm:cxn modelId="{28618D68-8D9D-4456-9FFA-2000FFE0A48D}" type="presParOf" srcId="{8AB41EE4-64BE-4F05-BC09-3F41BCE73F0A}" destId="{DB875E9A-696C-432E-9C6C-63C1EEA6DA4A}" srcOrd="1" destOrd="0" presId="urn:microsoft.com/office/officeart/2008/layout/LinedList"/>
    <dgm:cxn modelId="{561E0287-2BD0-4357-8DA2-E478C0835B23}" type="presParOf" srcId="{DB875E9A-696C-432E-9C6C-63C1EEA6DA4A}" destId="{958BBFCA-8110-4575-96EE-3A8184454929}" srcOrd="0" destOrd="0" presId="urn:microsoft.com/office/officeart/2008/layout/LinedList"/>
    <dgm:cxn modelId="{64354F83-8CB7-4938-9350-2EC62CB4200A}" type="presParOf" srcId="{DB875E9A-696C-432E-9C6C-63C1EEA6DA4A}" destId="{9A6D4359-B896-452A-B2D4-8CBB09E4BA19}" srcOrd="1" destOrd="0" presId="urn:microsoft.com/office/officeart/2008/layout/LinedList"/>
    <dgm:cxn modelId="{E9601E83-7B22-4C8C-8A09-AF1ED977EDBA}" type="presParOf" srcId="{DB875E9A-696C-432E-9C6C-63C1EEA6DA4A}" destId="{719AD7A5-85FD-4E7C-BD9B-42EBDFF6B4C7}" srcOrd="2" destOrd="0" presId="urn:microsoft.com/office/officeart/2008/layout/LinedList"/>
    <dgm:cxn modelId="{C4613CC3-7134-44A7-AC7F-A0509D1CEDC9}" type="presParOf" srcId="{719AD7A5-85FD-4E7C-BD9B-42EBDFF6B4C7}" destId="{A9B1506E-B906-439B-B847-141B0CC0689E}" srcOrd="0" destOrd="0" presId="urn:microsoft.com/office/officeart/2008/layout/LinedList"/>
    <dgm:cxn modelId="{0FC37212-4805-48D8-BE75-E2C873DB14DC}" type="presParOf" srcId="{A9B1506E-B906-439B-B847-141B0CC0689E}" destId="{D2DDA85F-66A0-445F-A0CC-903FD6A743B9}" srcOrd="0" destOrd="0" presId="urn:microsoft.com/office/officeart/2008/layout/LinedList"/>
    <dgm:cxn modelId="{7DDBD0D3-BDF3-45CA-AA0B-777D893B31E8}" type="presParOf" srcId="{A9B1506E-B906-439B-B847-141B0CC0689E}" destId="{D4A8EAD8-6EFA-4697-88C1-66FA57AB9859}" srcOrd="1" destOrd="0" presId="urn:microsoft.com/office/officeart/2008/layout/LinedList"/>
    <dgm:cxn modelId="{7AFABB91-2CAC-415F-9FAC-C1FE5D0209DD}" type="presParOf" srcId="{A9B1506E-B906-439B-B847-141B0CC0689E}" destId="{25E523FD-2B3C-4E66-8622-715EB33D6E12}" srcOrd="2" destOrd="0" presId="urn:microsoft.com/office/officeart/2008/layout/LinedList"/>
    <dgm:cxn modelId="{DADF4540-D5AD-427F-A79C-3A680245A0B1}" type="presParOf" srcId="{719AD7A5-85FD-4E7C-BD9B-42EBDFF6B4C7}" destId="{46D61C60-BE60-4AF5-9E6C-73F5DB5FC1C7}" srcOrd="1" destOrd="0" presId="urn:microsoft.com/office/officeart/2008/layout/LinedList"/>
    <dgm:cxn modelId="{F733D2CC-29A2-4EA8-AC09-A3D1887BACB1}" type="presParOf" srcId="{719AD7A5-85FD-4E7C-BD9B-42EBDFF6B4C7}" destId="{7A1FAB44-94C3-4685-983E-4D0F9B1B1711}" srcOrd="2" destOrd="0" presId="urn:microsoft.com/office/officeart/2008/layout/LinedList"/>
    <dgm:cxn modelId="{C1D714C5-A858-4825-BCD1-4B6E87CA51EB}" type="presParOf" srcId="{7A1FAB44-94C3-4685-983E-4D0F9B1B1711}" destId="{4459F1DF-1633-4002-8A80-0E5F15FF4F19}" srcOrd="0" destOrd="0" presId="urn:microsoft.com/office/officeart/2008/layout/LinedList"/>
    <dgm:cxn modelId="{89F1F5B1-EED3-416A-883A-D5E724153EF0}" type="presParOf" srcId="{7A1FAB44-94C3-4685-983E-4D0F9B1B1711}" destId="{563D7499-664B-4611-9824-1D5B03A71AF5}" srcOrd="1" destOrd="0" presId="urn:microsoft.com/office/officeart/2008/layout/LinedList"/>
    <dgm:cxn modelId="{A9777D6F-EB32-478B-B687-825A65D6760C}" type="presParOf" srcId="{7A1FAB44-94C3-4685-983E-4D0F9B1B1711}" destId="{2144F1AB-3776-4EFB-876A-F25819A4F451}" srcOrd="2" destOrd="0" presId="urn:microsoft.com/office/officeart/2008/layout/LinedList"/>
    <dgm:cxn modelId="{8FA78163-D85F-409D-8B65-A52666447621}" type="presParOf" srcId="{8AB41EE4-64BE-4F05-BC09-3F41BCE73F0A}" destId="{2E50F8D9-F2C9-474B-BCA9-B980FC80AEC6}" srcOrd="2" destOrd="0" presId="urn:microsoft.com/office/officeart/2008/layout/LinedList"/>
    <dgm:cxn modelId="{70A46F25-7271-46E4-B27B-1F08415DEE07}" type="presParOf" srcId="{8AB41EE4-64BE-4F05-BC09-3F41BCE73F0A}" destId="{E1F7A11E-DE05-4C2E-AF00-8AE82BD8F22E}" srcOrd="3" destOrd="0" presId="urn:microsoft.com/office/officeart/2008/layout/LinedList"/>
    <dgm:cxn modelId="{6D60B204-EA02-4B2A-A1B3-E3CB84DA75AA}" type="presParOf" srcId="{8AB41EE4-64BE-4F05-BC09-3F41BCE73F0A}" destId="{A2489BF9-FFB1-4598-9CB5-C26DC9266063}" srcOrd="4" destOrd="0" presId="urn:microsoft.com/office/officeart/2008/layout/LinedList"/>
    <dgm:cxn modelId="{C5F5B4C9-E912-4D9A-875A-34361532D496}" type="presParOf" srcId="{A2489BF9-FFB1-4598-9CB5-C26DC9266063}" destId="{B1A0B3FC-9FA2-42FC-BBD6-45123F2868DD}" srcOrd="0" destOrd="0" presId="urn:microsoft.com/office/officeart/2008/layout/LinedList"/>
    <dgm:cxn modelId="{A0510C46-F8BB-4DA1-A1A0-74CB6A1C6141}" type="presParOf" srcId="{A2489BF9-FFB1-4598-9CB5-C26DC9266063}" destId="{E0C4FD32-F43C-4D20-B969-29952A997E80}" srcOrd="1" destOrd="0" presId="urn:microsoft.com/office/officeart/2008/layout/LinedList"/>
    <dgm:cxn modelId="{AC743599-C133-4778-B229-E6A1D9A2B10E}" type="presParOf" srcId="{A2489BF9-FFB1-4598-9CB5-C26DC9266063}" destId="{A083A214-DCA2-4C79-BB6C-114DFA360684}" srcOrd="2" destOrd="0" presId="urn:microsoft.com/office/officeart/2008/layout/LinedList"/>
    <dgm:cxn modelId="{0420DCAF-E5D4-49E8-B60D-CF3FF806C8CA}" type="presParOf" srcId="{A083A214-DCA2-4C79-BB6C-114DFA360684}" destId="{61E3751E-8E3A-473E-AE39-64A321B6F023}" srcOrd="0" destOrd="0" presId="urn:microsoft.com/office/officeart/2008/layout/LinedList"/>
    <dgm:cxn modelId="{1B29982B-1107-405E-A544-8AF12CB18B21}" type="presParOf" srcId="{61E3751E-8E3A-473E-AE39-64A321B6F023}" destId="{93C858E4-3ED7-4ABE-967B-4DE6DCBC5E23}" srcOrd="0" destOrd="0" presId="urn:microsoft.com/office/officeart/2008/layout/LinedList"/>
    <dgm:cxn modelId="{1FDC214F-4BA0-4F0C-ACB9-CBA08304E66C}" type="presParOf" srcId="{61E3751E-8E3A-473E-AE39-64A321B6F023}" destId="{2B14E0EB-9EF9-4A0F-83CF-94DFCF20C218}" srcOrd="1" destOrd="0" presId="urn:microsoft.com/office/officeart/2008/layout/LinedList"/>
    <dgm:cxn modelId="{BE149B3C-8ADB-46E4-9AD8-62AE53EFD68C}" type="presParOf" srcId="{61E3751E-8E3A-473E-AE39-64A321B6F023}" destId="{6DD2A469-D48A-4729-8F71-576148919505}" srcOrd="2" destOrd="0" presId="urn:microsoft.com/office/officeart/2008/layout/LinedList"/>
    <dgm:cxn modelId="{4741B023-E88E-491F-A0DB-51B5CE332E7A}" type="presParOf" srcId="{A083A214-DCA2-4C79-BB6C-114DFA360684}" destId="{FE8CD44B-CC09-4FD3-85CC-92B1E29C9440}" srcOrd="1" destOrd="0" presId="urn:microsoft.com/office/officeart/2008/layout/LinedList"/>
    <dgm:cxn modelId="{FEFAA57F-F48F-4040-885D-B3A3533D1FB2}" type="presParOf" srcId="{A083A214-DCA2-4C79-BB6C-114DFA360684}" destId="{973C6C82-F9F9-4E24-98F4-60D229FD06B2}" srcOrd="2" destOrd="0" presId="urn:microsoft.com/office/officeart/2008/layout/LinedList"/>
    <dgm:cxn modelId="{E969529B-4429-403D-93CB-F3605E987182}" type="presParOf" srcId="{973C6C82-F9F9-4E24-98F4-60D229FD06B2}" destId="{B0E9BAD9-2684-4B2D-BFCC-36AE851A88DF}" srcOrd="0" destOrd="0" presId="urn:microsoft.com/office/officeart/2008/layout/LinedList"/>
    <dgm:cxn modelId="{FB9AFC5F-B88B-4EF8-B1FE-90470F6EF9F6}" type="presParOf" srcId="{973C6C82-F9F9-4E24-98F4-60D229FD06B2}" destId="{C9156AB3-42A7-4ED6-920C-C47797F6811F}" srcOrd="1" destOrd="0" presId="urn:microsoft.com/office/officeart/2008/layout/LinedList"/>
    <dgm:cxn modelId="{820043CD-6DEC-4D43-BAAA-DCDAF23AEA13}" type="presParOf" srcId="{973C6C82-F9F9-4E24-98F4-60D229FD06B2}" destId="{D1C51BA4-93D8-47FA-96AF-BA5AE5E8F47B}" srcOrd="2" destOrd="0" presId="urn:microsoft.com/office/officeart/2008/layout/LinedList"/>
    <dgm:cxn modelId="{0D8DD0FD-D8C1-4EF3-AAA1-C9984184E758}" type="presParOf" srcId="{A083A214-DCA2-4C79-BB6C-114DFA360684}" destId="{8322B663-A89F-446A-B34B-FBF3CFFEF829}" srcOrd="3" destOrd="0" presId="urn:microsoft.com/office/officeart/2008/layout/LinedList"/>
    <dgm:cxn modelId="{9668A2AD-E57D-410D-B9C3-527C09D09926}" type="presParOf" srcId="{A083A214-DCA2-4C79-BB6C-114DFA360684}" destId="{3F9E2E10-A99F-4887-A2F9-FA1D70834581}" srcOrd="4" destOrd="0" presId="urn:microsoft.com/office/officeart/2008/layout/LinedList"/>
    <dgm:cxn modelId="{21CBC9B1-8170-4562-A34B-8F42166119CC}" type="presParOf" srcId="{3F9E2E10-A99F-4887-A2F9-FA1D70834581}" destId="{F1A2A625-11CA-4AA6-9350-0A9DFDB496E7}" srcOrd="0" destOrd="0" presId="urn:microsoft.com/office/officeart/2008/layout/LinedList"/>
    <dgm:cxn modelId="{6D21CD43-C8E9-4599-93AD-60D5CBCD8A78}" type="presParOf" srcId="{3F9E2E10-A99F-4887-A2F9-FA1D70834581}" destId="{17689819-ED48-48C5-9A3E-63264DE9FDB2}" srcOrd="1" destOrd="0" presId="urn:microsoft.com/office/officeart/2008/layout/LinedList"/>
    <dgm:cxn modelId="{1319E599-EC2D-4B20-B634-C855006B83AC}" type="presParOf" srcId="{3F9E2E10-A99F-4887-A2F9-FA1D70834581}" destId="{68079B8A-D815-4E2B-A55B-7AEFABDEE83B}" srcOrd="2" destOrd="0" presId="urn:microsoft.com/office/officeart/2008/layout/LinedList"/>
    <dgm:cxn modelId="{0F0B1B09-EB79-497E-BE0C-760794D9A3F6}" type="presParOf" srcId="{A083A214-DCA2-4C79-BB6C-114DFA360684}" destId="{8C21FCA0-997F-4E32-A8C9-C772235DE891}" srcOrd="5" destOrd="0" presId="urn:microsoft.com/office/officeart/2008/layout/LinedList"/>
    <dgm:cxn modelId="{7ACDC642-9457-40FE-8530-147733215171}" type="presParOf" srcId="{A083A214-DCA2-4C79-BB6C-114DFA360684}" destId="{684CEC7E-D67C-40A8-B320-A0FDED2D6BDA}" srcOrd="6" destOrd="0" presId="urn:microsoft.com/office/officeart/2008/layout/LinedList"/>
    <dgm:cxn modelId="{16C051C4-0B81-40D3-9C29-8A147155F270}" type="presParOf" srcId="{684CEC7E-D67C-40A8-B320-A0FDED2D6BDA}" destId="{A2995A1A-6E12-44ED-AD56-40DE012947D9}" srcOrd="0" destOrd="0" presId="urn:microsoft.com/office/officeart/2008/layout/LinedList"/>
    <dgm:cxn modelId="{746C40E0-BAB0-491C-8AC4-4735BB58AAAC}" type="presParOf" srcId="{684CEC7E-D67C-40A8-B320-A0FDED2D6BDA}" destId="{99AF46F6-BEEB-4C38-9203-10CD0292C8B4}" srcOrd="1" destOrd="0" presId="urn:microsoft.com/office/officeart/2008/layout/LinedList"/>
    <dgm:cxn modelId="{64998838-8576-46DF-BB50-39B1A70A1313}" type="presParOf" srcId="{684CEC7E-D67C-40A8-B320-A0FDED2D6BDA}" destId="{744F6170-561D-410E-BB21-3CBA2DF98871}" srcOrd="2" destOrd="0" presId="urn:microsoft.com/office/officeart/2008/layout/LinedList"/>
    <dgm:cxn modelId="{31000AFA-A208-4CB0-B7DC-6249F883AFCD}" type="presParOf" srcId="{8AB41EE4-64BE-4F05-BC09-3F41BCE73F0A}" destId="{DC777693-2772-47B4-B735-7FE62771B393}" srcOrd="5" destOrd="0" presId="urn:microsoft.com/office/officeart/2008/layout/LinedList"/>
    <dgm:cxn modelId="{6BA5C35E-DF0F-4ABF-84DC-8388FABC8968}" type="presParOf" srcId="{8AB41EE4-64BE-4F05-BC09-3F41BCE73F0A}" destId="{60CBC5A9-C012-49AB-ABB0-78B6F25BD4FC}" srcOrd="6" destOrd="0" presId="urn:microsoft.com/office/officeart/2008/layout/LinedList"/>
    <dgm:cxn modelId="{E4DDDAD2-AC08-4C9A-9E43-0FDCBE02B138}" type="presParOf" srcId="{8AB41EE4-64BE-4F05-BC09-3F41BCE73F0A}" destId="{DD186554-BE48-4EFB-B167-05A12B911E8A}" srcOrd="7" destOrd="0" presId="urn:microsoft.com/office/officeart/2008/layout/LinedList"/>
    <dgm:cxn modelId="{9AD051D0-6E58-4FA9-B083-D435E15A6D05}" type="presParOf" srcId="{DD186554-BE48-4EFB-B167-05A12B911E8A}" destId="{13A8E7DF-0DFC-4D33-BD61-0162F4B99C49}" srcOrd="0" destOrd="0" presId="urn:microsoft.com/office/officeart/2008/layout/LinedList"/>
    <dgm:cxn modelId="{BEF58EEA-CD73-4E5A-AD3C-6676E3F2A829}" type="presParOf" srcId="{DD186554-BE48-4EFB-B167-05A12B911E8A}" destId="{27404524-18BF-49CC-8B48-D1169DC658F6}" srcOrd="1" destOrd="0" presId="urn:microsoft.com/office/officeart/2008/layout/LinedList"/>
    <dgm:cxn modelId="{B856D80C-24D8-4885-9D2D-65AE3582C9E4}" type="presParOf" srcId="{DD186554-BE48-4EFB-B167-05A12B911E8A}" destId="{7D4EFB96-D779-4B28-BCC4-1247738B4E86}" srcOrd="2" destOrd="0" presId="urn:microsoft.com/office/officeart/2008/layout/LinedList"/>
    <dgm:cxn modelId="{01AD8A1E-D446-4913-9B48-1418A743BF2B}" type="presParOf" srcId="{7D4EFB96-D779-4B28-BCC4-1247738B4E86}" destId="{96534594-413E-49A6-9DA2-0ED177D93383}" srcOrd="0" destOrd="0" presId="urn:microsoft.com/office/officeart/2008/layout/LinedList"/>
    <dgm:cxn modelId="{8329DA20-EE1C-432F-AA7E-23B080C414C3}" type="presParOf" srcId="{96534594-413E-49A6-9DA2-0ED177D93383}" destId="{9D62CA5F-9005-4FE9-97C7-BDD7CEC10693}" srcOrd="0" destOrd="0" presId="urn:microsoft.com/office/officeart/2008/layout/LinedList"/>
    <dgm:cxn modelId="{7A483196-8524-41C7-B153-B6D8934CFC07}" type="presParOf" srcId="{96534594-413E-49A6-9DA2-0ED177D93383}" destId="{56F59F40-D7F0-4C54-82EF-130BE23BA361}" srcOrd="1" destOrd="0" presId="urn:microsoft.com/office/officeart/2008/layout/LinedList"/>
    <dgm:cxn modelId="{A13EA35D-6A23-47BB-91A3-62ECA075B945}" type="presParOf" srcId="{96534594-413E-49A6-9DA2-0ED177D93383}" destId="{3E64BDE0-9687-4BA9-9B52-7514CD2247A8}" srcOrd="2" destOrd="0" presId="urn:microsoft.com/office/officeart/2008/layout/LinedList"/>
    <dgm:cxn modelId="{B99212E6-A840-4386-ACCB-C920CD3B8060}" type="presParOf" srcId="{7D4EFB96-D779-4B28-BCC4-1247738B4E86}" destId="{95C9AE60-344E-423F-97E5-4DC06D7FF46E}" srcOrd="1" destOrd="0" presId="urn:microsoft.com/office/officeart/2008/layout/LinedList"/>
    <dgm:cxn modelId="{C060BFE6-C9A2-4AEB-AD0C-B1A80FFEC7A0}" type="presParOf" srcId="{7D4EFB96-D779-4B28-BCC4-1247738B4E86}" destId="{54C50CE6-5808-4B69-9440-4ABEA53AB8D0}" srcOrd="2" destOrd="0" presId="urn:microsoft.com/office/officeart/2008/layout/LinedList"/>
    <dgm:cxn modelId="{F68FC572-E0AF-4660-99B7-9DCAC7588B7B}" type="presParOf" srcId="{54C50CE6-5808-4B69-9440-4ABEA53AB8D0}" destId="{458D3BC7-6955-42EC-B2E6-C4D6F1B180F8}" srcOrd="0" destOrd="0" presId="urn:microsoft.com/office/officeart/2008/layout/LinedList"/>
    <dgm:cxn modelId="{1033BAAA-CA40-4E2D-BC41-9EB86C6C3E77}" type="presParOf" srcId="{54C50CE6-5808-4B69-9440-4ABEA53AB8D0}" destId="{C5C0993E-38E5-47E0-AD93-E26948E305A8}" srcOrd="1" destOrd="0" presId="urn:microsoft.com/office/officeart/2008/layout/LinedList"/>
    <dgm:cxn modelId="{D559031D-3D68-4512-AF32-9898A0145ADB}" type="presParOf" srcId="{54C50CE6-5808-4B69-9440-4ABEA53AB8D0}" destId="{7951BD5B-11CE-4750-A5B0-9BDF01C0B568}" srcOrd="2" destOrd="0" presId="urn:microsoft.com/office/officeart/2008/layout/LinedList"/>
    <dgm:cxn modelId="{D335AB2C-EE12-479B-8425-E713DFFA887B}" type="presParOf" srcId="{7951BD5B-11CE-4750-A5B0-9BDF01C0B568}" destId="{B0665944-B209-4C0C-AEB7-F1E074DAEA56}" srcOrd="0" destOrd="0" presId="urn:microsoft.com/office/officeart/2008/layout/LinedList"/>
    <dgm:cxn modelId="{03CC124A-4DBC-4171-81FE-58F823D9B5CB}" type="presParOf" srcId="{B0665944-B209-4C0C-AEB7-F1E074DAEA56}" destId="{CEA28ED4-F647-42D6-8495-15BDEDECAF6A}" srcOrd="0" destOrd="0" presId="urn:microsoft.com/office/officeart/2008/layout/LinedList"/>
    <dgm:cxn modelId="{BCD639B3-298B-413A-A376-135532CD0A2C}" type="presParOf" srcId="{B0665944-B209-4C0C-AEB7-F1E074DAEA56}" destId="{F52099D0-A7FC-4326-BE43-223D4F6ACBC1}" srcOrd="1" destOrd="0" presId="urn:microsoft.com/office/officeart/2008/layout/LinedList"/>
    <dgm:cxn modelId="{E9625B07-F5F4-40B3-8B41-EA14BB5A100D}" type="presParOf" srcId="{7951BD5B-11CE-4750-A5B0-9BDF01C0B568}" destId="{2BED3BE8-CDDD-49C1-9CE3-E04A1BC9AE80}" srcOrd="1" destOrd="0" presId="urn:microsoft.com/office/officeart/2008/layout/LinedList"/>
    <dgm:cxn modelId="{A69A73DC-F26C-4260-93C8-DC4230D64FE5}" type="presParOf" srcId="{2BED3BE8-CDDD-49C1-9CE3-E04A1BC9AE80}" destId="{3A098D7D-2FD6-4409-84F2-9C326E8272AA}" srcOrd="0" destOrd="0" presId="urn:microsoft.com/office/officeart/2008/layout/LinedList"/>
    <dgm:cxn modelId="{EBB390F1-2480-4607-95D0-146656FA34D6}" type="presParOf" srcId="{2BED3BE8-CDDD-49C1-9CE3-E04A1BC9AE80}" destId="{18268834-F762-462A-A08B-2DCDA106770D}" srcOrd="1" destOrd="0" presId="urn:microsoft.com/office/officeart/2008/layout/LinedList"/>
    <dgm:cxn modelId="{863B3BF9-4F27-4B39-98BE-8F77885255E7}" type="presParOf" srcId="{8AB41EE4-64BE-4F05-BC09-3F41BCE73F0A}" destId="{B5102527-AB29-4866-B412-65FB9B02248A}" srcOrd="8" destOrd="0" presId="urn:microsoft.com/office/officeart/2008/layout/LinedList"/>
    <dgm:cxn modelId="{4E05E24E-7FF2-4EC6-AFCD-AF4BE95CCCD8}" type="presParOf" srcId="{8AB41EE4-64BE-4F05-BC09-3F41BCE73F0A}" destId="{604B9B0B-4828-4060-814C-40B3984F57CD}" srcOrd="9" destOrd="0" presId="urn:microsoft.com/office/officeart/2008/layout/LinedList"/>
    <dgm:cxn modelId="{40FDFBD6-A90B-48FC-8BE7-39A55A7ECFC4}" type="presParOf" srcId="{8AB41EE4-64BE-4F05-BC09-3F41BCE73F0A}" destId="{49170FAD-CD47-4AB2-8DED-C93A9B538C0F}" srcOrd="10" destOrd="0" presId="urn:microsoft.com/office/officeart/2008/layout/LinedList"/>
    <dgm:cxn modelId="{5A80F778-46F3-4C17-9429-2B959918C753}" type="presParOf" srcId="{49170FAD-CD47-4AB2-8DED-C93A9B538C0F}" destId="{37D93B3C-4ED2-456C-84F7-BA4DCB59F0EF}" srcOrd="0" destOrd="0" presId="urn:microsoft.com/office/officeart/2008/layout/LinedList"/>
    <dgm:cxn modelId="{9EF5D031-BCF0-4CA4-8D2A-51391A238BBF}" type="presParOf" srcId="{49170FAD-CD47-4AB2-8DED-C93A9B538C0F}" destId="{5E836036-FC77-44B4-9651-7835A5F61DD6}" srcOrd="1" destOrd="0" presId="urn:microsoft.com/office/officeart/2008/layout/LinedList"/>
    <dgm:cxn modelId="{0117C282-C7D3-496B-BA2E-3F57BCF72F6F}" type="presParOf" srcId="{49170FAD-CD47-4AB2-8DED-C93A9B538C0F}" destId="{E644A84E-5C7F-45D9-AE19-4F7E61A15D16}" srcOrd="2" destOrd="0" presId="urn:microsoft.com/office/officeart/2008/layout/LinedList"/>
    <dgm:cxn modelId="{DB3B05BE-CFE6-4176-B884-69DBE95A4F73}" type="presParOf" srcId="{8AB41EE4-64BE-4F05-BC09-3F41BCE73F0A}" destId="{0F2F2667-C9D3-45F5-96E1-4F7BB43AA062}" srcOrd="11" destOrd="0" presId="urn:microsoft.com/office/officeart/2008/layout/LinedList"/>
    <dgm:cxn modelId="{8D78046A-4B80-49B0-9DE9-C5780EC9BCC2}" type="presParOf" srcId="{8AB41EE4-64BE-4F05-BC09-3F41BCE73F0A}" destId="{EFB4E29A-4695-460C-AF48-9B7F809BA16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63D38-BC55-49C8-9490-EB0C135B8151}">
      <dsp:nvSpPr>
        <dsp:cNvPr id="0" name=""/>
        <dsp:cNvSpPr/>
      </dsp:nvSpPr>
      <dsp:spPr>
        <a:xfrm>
          <a:off x="4779138" y="1301373"/>
          <a:ext cx="1251406" cy="595555"/>
        </a:xfrm>
        <a:custGeom>
          <a:avLst/>
          <a:gdLst/>
          <a:ahLst/>
          <a:cxnLst/>
          <a:rect l="0" t="0" r="0" b="0"/>
          <a:pathLst>
            <a:path>
              <a:moveTo>
                <a:pt x="0" y="0"/>
              </a:moveTo>
              <a:lnTo>
                <a:pt x="0" y="405853"/>
              </a:lnTo>
              <a:lnTo>
                <a:pt x="1251406" y="405853"/>
              </a:lnTo>
              <a:lnTo>
                <a:pt x="1251406" y="59555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AD6B8-A669-45F4-AFBC-5B9FED45C242}">
      <dsp:nvSpPr>
        <dsp:cNvPr id="0" name=""/>
        <dsp:cNvSpPr/>
      </dsp:nvSpPr>
      <dsp:spPr>
        <a:xfrm>
          <a:off x="3527732" y="3197254"/>
          <a:ext cx="1251406" cy="595555"/>
        </a:xfrm>
        <a:custGeom>
          <a:avLst/>
          <a:gdLst/>
          <a:ahLst/>
          <a:cxnLst/>
          <a:rect l="0" t="0" r="0" b="0"/>
          <a:pathLst>
            <a:path>
              <a:moveTo>
                <a:pt x="0" y="0"/>
              </a:moveTo>
              <a:lnTo>
                <a:pt x="0" y="405853"/>
              </a:lnTo>
              <a:lnTo>
                <a:pt x="1251406" y="405853"/>
              </a:lnTo>
              <a:lnTo>
                <a:pt x="1251406" y="59555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627AA-5D8D-45C7-93F1-C05BD1FC0497}">
      <dsp:nvSpPr>
        <dsp:cNvPr id="0" name=""/>
        <dsp:cNvSpPr/>
      </dsp:nvSpPr>
      <dsp:spPr>
        <a:xfrm>
          <a:off x="2276326" y="3197254"/>
          <a:ext cx="1251406" cy="595555"/>
        </a:xfrm>
        <a:custGeom>
          <a:avLst/>
          <a:gdLst/>
          <a:ahLst/>
          <a:cxnLst/>
          <a:rect l="0" t="0" r="0" b="0"/>
          <a:pathLst>
            <a:path>
              <a:moveTo>
                <a:pt x="1251406" y="0"/>
              </a:moveTo>
              <a:lnTo>
                <a:pt x="1251406" y="405853"/>
              </a:lnTo>
              <a:lnTo>
                <a:pt x="0" y="405853"/>
              </a:lnTo>
              <a:lnTo>
                <a:pt x="0" y="59555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F6162-CE1C-49A6-A340-490BD9D26A60}">
      <dsp:nvSpPr>
        <dsp:cNvPr id="0" name=""/>
        <dsp:cNvSpPr/>
      </dsp:nvSpPr>
      <dsp:spPr>
        <a:xfrm>
          <a:off x="3527732" y="1301373"/>
          <a:ext cx="1251406" cy="595555"/>
        </a:xfrm>
        <a:custGeom>
          <a:avLst/>
          <a:gdLst/>
          <a:ahLst/>
          <a:cxnLst/>
          <a:rect l="0" t="0" r="0" b="0"/>
          <a:pathLst>
            <a:path>
              <a:moveTo>
                <a:pt x="1251406" y="0"/>
              </a:moveTo>
              <a:lnTo>
                <a:pt x="1251406" y="405853"/>
              </a:lnTo>
              <a:lnTo>
                <a:pt x="0" y="405853"/>
              </a:lnTo>
              <a:lnTo>
                <a:pt x="0" y="59555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0401D-B91D-49FE-9B37-B6A582CA4B07}">
      <dsp:nvSpPr>
        <dsp:cNvPr id="0" name=""/>
        <dsp:cNvSpPr/>
      </dsp:nvSpPr>
      <dsp:spPr>
        <a:xfrm>
          <a:off x="3755261" y="1048"/>
          <a:ext cx="2047755" cy="130032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1FCF8-E3C0-4BC8-9D40-E38B179608F3}">
      <dsp:nvSpPr>
        <dsp:cNvPr id="0" name=""/>
        <dsp:cNvSpPr/>
      </dsp:nvSpPr>
      <dsp:spPr>
        <a:xfrm>
          <a:off x="3982789" y="217200"/>
          <a:ext cx="2047755" cy="130032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CÉLULA</a:t>
          </a:r>
          <a:endParaRPr lang="pt-BR" sz="2600" kern="1200" dirty="0"/>
        </a:p>
      </dsp:txBody>
      <dsp:txXfrm>
        <a:off x="4020874" y="255285"/>
        <a:ext cx="1971585" cy="1224155"/>
      </dsp:txXfrm>
    </dsp:sp>
    <dsp:sp modelId="{F48EE438-9F35-4BFC-A272-DC08F85D06E2}">
      <dsp:nvSpPr>
        <dsp:cNvPr id="0" name=""/>
        <dsp:cNvSpPr/>
      </dsp:nvSpPr>
      <dsp:spPr>
        <a:xfrm>
          <a:off x="2503854" y="1896929"/>
          <a:ext cx="2047755" cy="130032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0772C-4186-4781-90BA-5AEBFC4C9005}">
      <dsp:nvSpPr>
        <dsp:cNvPr id="0" name=""/>
        <dsp:cNvSpPr/>
      </dsp:nvSpPr>
      <dsp:spPr>
        <a:xfrm>
          <a:off x="2731383" y="2113081"/>
          <a:ext cx="2047755" cy="130032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EUCARIOTA</a:t>
          </a:r>
          <a:endParaRPr lang="pt-BR" sz="2600" kern="1200" dirty="0"/>
        </a:p>
      </dsp:txBody>
      <dsp:txXfrm>
        <a:off x="2769468" y="2151166"/>
        <a:ext cx="1971585" cy="1224155"/>
      </dsp:txXfrm>
    </dsp:sp>
    <dsp:sp modelId="{65AAAE54-345F-496A-A46A-EA5EADE63ED5}">
      <dsp:nvSpPr>
        <dsp:cNvPr id="0" name=""/>
        <dsp:cNvSpPr/>
      </dsp:nvSpPr>
      <dsp:spPr>
        <a:xfrm>
          <a:off x="1252448" y="3792810"/>
          <a:ext cx="2047755" cy="130032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C94CC-CBEC-4831-A0E9-9503F489F3AA}">
      <dsp:nvSpPr>
        <dsp:cNvPr id="0" name=""/>
        <dsp:cNvSpPr/>
      </dsp:nvSpPr>
      <dsp:spPr>
        <a:xfrm>
          <a:off x="1479976" y="4008962"/>
          <a:ext cx="2047755" cy="130032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ANIMAL</a:t>
          </a:r>
          <a:endParaRPr lang="pt-BR" sz="2600" kern="1200" dirty="0"/>
        </a:p>
      </dsp:txBody>
      <dsp:txXfrm>
        <a:off x="1518061" y="4047047"/>
        <a:ext cx="1971585" cy="1224155"/>
      </dsp:txXfrm>
    </dsp:sp>
    <dsp:sp modelId="{B626587C-B7F8-4DA5-A737-2E6F7E22A485}">
      <dsp:nvSpPr>
        <dsp:cNvPr id="0" name=""/>
        <dsp:cNvSpPr/>
      </dsp:nvSpPr>
      <dsp:spPr>
        <a:xfrm>
          <a:off x="3755261" y="3792810"/>
          <a:ext cx="2047755" cy="130032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AE825-82F8-4BC6-A7AC-EC1F033EE695}">
      <dsp:nvSpPr>
        <dsp:cNvPr id="0" name=""/>
        <dsp:cNvSpPr/>
      </dsp:nvSpPr>
      <dsp:spPr>
        <a:xfrm>
          <a:off x="3982789" y="4008962"/>
          <a:ext cx="2047755" cy="130032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VEGETAL</a:t>
          </a:r>
          <a:endParaRPr lang="pt-BR" sz="2600" kern="1200" dirty="0"/>
        </a:p>
      </dsp:txBody>
      <dsp:txXfrm>
        <a:off x="4020874" y="4047047"/>
        <a:ext cx="1971585" cy="1224155"/>
      </dsp:txXfrm>
    </dsp:sp>
    <dsp:sp modelId="{C0043850-0254-45E5-9A09-CCC511C89407}">
      <dsp:nvSpPr>
        <dsp:cNvPr id="0" name=""/>
        <dsp:cNvSpPr/>
      </dsp:nvSpPr>
      <dsp:spPr>
        <a:xfrm>
          <a:off x="5006667" y="1896929"/>
          <a:ext cx="2047755" cy="130032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ADC80-53B7-4A3D-9C92-22E3CDA1B0AB}">
      <dsp:nvSpPr>
        <dsp:cNvPr id="0" name=""/>
        <dsp:cNvSpPr/>
      </dsp:nvSpPr>
      <dsp:spPr>
        <a:xfrm>
          <a:off x="5234195" y="2113081"/>
          <a:ext cx="2047755" cy="130032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PROCARIOTA</a:t>
          </a:r>
          <a:endParaRPr lang="pt-BR" sz="2600" kern="1200" dirty="0"/>
        </a:p>
      </dsp:txBody>
      <dsp:txXfrm>
        <a:off x="5272280" y="2151166"/>
        <a:ext cx="1971585" cy="1224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0FB5-41C8-44EC-9FEF-B8208255EEA5}">
      <dsp:nvSpPr>
        <dsp:cNvPr id="0" name=""/>
        <dsp:cNvSpPr/>
      </dsp:nvSpPr>
      <dsp:spPr>
        <a:xfrm>
          <a:off x="0" y="0"/>
          <a:ext cx="74888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BBF29-2B67-4442-9B05-92E03CDB4E25}">
      <dsp:nvSpPr>
        <dsp:cNvPr id="0" name=""/>
        <dsp:cNvSpPr/>
      </dsp:nvSpPr>
      <dsp:spPr>
        <a:xfrm>
          <a:off x="0" y="0"/>
          <a:ext cx="1497766" cy="583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pt-BR" sz="2300" kern="1200"/>
        </a:p>
        <a:p>
          <a:pPr lvl="0" algn="l" defTabSz="1022350">
            <a:lnSpc>
              <a:spcPct val="90000"/>
            </a:lnSpc>
            <a:spcBef>
              <a:spcPct val="0"/>
            </a:spcBef>
            <a:spcAft>
              <a:spcPct val="35000"/>
            </a:spcAft>
          </a:pPr>
          <a:endParaRPr lang="pt-BR" sz="2300" kern="1200"/>
        </a:p>
        <a:p>
          <a:pPr lvl="0" algn="l" defTabSz="1022350">
            <a:lnSpc>
              <a:spcPct val="90000"/>
            </a:lnSpc>
            <a:spcBef>
              <a:spcPct val="0"/>
            </a:spcBef>
            <a:spcAft>
              <a:spcPct val="35000"/>
            </a:spcAft>
          </a:pPr>
          <a:endParaRPr lang="pt-BR" sz="2300" kern="1200"/>
        </a:p>
        <a:p>
          <a:pPr lvl="0" algn="l" defTabSz="1022350">
            <a:lnSpc>
              <a:spcPct val="90000"/>
            </a:lnSpc>
            <a:spcBef>
              <a:spcPct val="0"/>
            </a:spcBef>
            <a:spcAft>
              <a:spcPct val="35000"/>
            </a:spcAft>
          </a:pPr>
          <a:r>
            <a:rPr lang="pt-BR" sz="2300" kern="1200"/>
            <a:t>TECIDOS</a:t>
          </a:r>
        </a:p>
      </dsp:txBody>
      <dsp:txXfrm>
        <a:off x="0" y="0"/>
        <a:ext cx="1497766" cy="5832648"/>
      </dsp:txXfrm>
    </dsp:sp>
    <dsp:sp modelId="{9A6D4359-B896-452A-B2D4-8CBB09E4BA19}">
      <dsp:nvSpPr>
        <dsp:cNvPr id="0" name=""/>
        <dsp:cNvSpPr/>
      </dsp:nvSpPr>
      <dsp:spPr>
        <a:xfrm>
          <a:off x="1610098" y="68564"/>
          <a:ext cx="1884190" cy="137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a:t>EPITELIAL</a:t>
          </a:r>
        </a:p>
      </dsp:txBody>
      <dsp:txXfrm>
        <a:off x="1610098" y="68564"/>
        <a:ext cx="1884190" cy="1371298"/>
      </dsp:txXfrm>
    </dsp:sp>
    <dsp:sp modelId="{D4A8EAD8-6EFA-4697-88C1-66FA57AB9859}">
      <dsp:nvSpPr>
        <dsp:cNvPr id="0" name=""/>
        <dsp:cNvSpPr/>
      </dsp:nvSpPr>
      <dsp:spPr>
        <a:xfrm>
          <a:off x="3606621" y="68564"/>
          <a:ext cx="1884190" cy="6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REVESTIMENTO</a:t>
          </a:r>
        </a:p>
      </dsp:txBody>
      <dsp:txXfrm>
        <a:off x="3606621" y="68564"/>
        <a:ext cx="1884190" cy="685649"/>
      </dsp:txXfrm>
    </dsp:sp>
    <dsp:sp modelId="{46D61C60-BE60-4AF5-9E6C-73F5DB5FC1C7}">
      <dsp:nvSpPr>
        <dsp:cNvPr id="0" name=""/>
        <dsp:cNvSpPr/>
      </dsp:nvSpPr>
      <dsp:spPr>
        <a:xfrm>
          <a:off x="3494289" y="754214"/>
          <a:ext cx="399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D7499-664B-4611-9824-1D5B03A71AF5}">
      <dsp:nvSpPr>
        <dsp:cNvPr id="0" name=""/>
        <dsp:cNvSpPr/>
      </dsp:nvSpPr>
      <dsp:spPr>
        <a:xfrm>
          <a:off x="3606621" y="754214"/>
          <a:ext cx="1884190" cy="6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GLANDULAR</a:t>
          </a:r>
        </a:p>
      </dsp:txBody>
      <dsp:txXfrm>
        <a:off x="3606621" y="754214"/>
        <a:ext cx="1884190" cy="685649"/>
      </dsp:txXfrm>
    </dsp:sp>
    <dsp:sp modelId="{2E50F8D9-F2C9-474B-BCA9-B980FC80AEC6}">
      <dsp:nvSpPr>
        <dsp:cNvPr id="0" name=""/>
        <dsp:cNvSpPr/>
      </dsp:nvSpPr>
      <dsp:spPr>
        <a:xfrm>
          <a:off x="1497766" y="1439863"/>
          <a:ext cx="59910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4FD32-F43C-4D20-B969-29952A997E80}">
      <dsp:nvSpPr>
        <dsp:cNvPr id="0" name=""/>
        <dsp:cNvSpPr/>
      </dsp:nvSpPr>
      <dsp:spPr>
        <a:xfrm>
          <a:off x="1610098" y="1508428"/>
          <a:ext cx="1884190" cy="137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a:t>CONJUNTIVO</a:t>
          </a:r>
        </a:p>
      </dsp:txBody>
      <dsp:txXfrm>
        <a:off x="1610098" y="1508428"/>
        <a:ext cx="1884190" cy="1371298"/>
      </dsp:txXfrm>
    </dsp:sp>
    <dsp:sp modelId="{2B14E0EB-9EF9-4A0F-83CF-94DFCF20C218}">
      <dsp:nvSpPr>
        <dsp:cNvPr id="0" name=""/>
        <dsp:cNvSpPr/>
      </dsp:nvSpPr>
      <dsp:spPr>
        <a:xfrm>
          <a:off x="3606621" y="1508428"/>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ADIPOSO</a:t>
          </a:r>
        </a:p>
      </dsp:txBody>
      <dsp:txXfrm>
        <a:off x="3606621" y="1508428"/>
        <a:ext cx="1884190" cy="342824"/>
      </dsp:txXfrm>
    </dsp:sp>
    <dsp:sp modelId="{FE8CD44B-CC09-4FD3-85CC-92B1E29C9440}">
      <dsp:nvSpPr>
        <dsp:cNvPr id="0" name=""/>
        <dsp:cNvSpPr/>
      </dsp:nvSpPr>
      <dsp:spPr>
        <a:xfrm>
          <a:off x="3494289" y="1851253"/>
          <a:ext cx="399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56AB3-42A7-4ED6-920C-C47797F6811F}">
      <dsp:nvSpPr>
        <dsp:cNvPr id="0" name=""/>
        <dsp:cNvSpPr/>
      </dsp:nvSpPr>
      <dsp:spPr>
        <a:xfrm>
          <a:off x="3606621" y="1851253"/>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ÓSSEO</a:t>
          </a:r>
        </a:p>
      </dsp:txBody>
      <dsp:txXfrm>
        <a:off x="3606621" y="1851253"/>
        <a:ext cx="1884190" cy="342824"/>
      </dsp:txXfrm>
    </dsp:sp>
    <dsp:sp modelId="{8322B663-A89F-446A-B34B-FBF3CFFEF829}">
      <dsp:nvSpPr>
        <dsp:cNvPr id="0" name=""/>
        <dsp:cNvSpPr/>
      </dsp:nvSpPr>
      <dsp:spPr>
        <a:xfrm>
          <a:off x="3494289" y="2194078"/>
          <a:ext cx="399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89819-ED48-48C5-9A3E-63264DE9FDB2}">
      <dsp:nvSpPr>
        <dsp:cNvPr id="0" name=""/>
        <dsp:cNvSpPr/>
      </dsp:nvSpPr>
      <dsp:spPr>
        <a:xfrm>
          <a:off x="3606621" y="2194078"/>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CARTILAGINOSO</a:t>
          </a:r>
        </a:p>
      </dsp:txBody>
      <dsp:txXfrm>
        <a:off x="3606621" y="2194078"/>
        <a:ext cx="1884190" cy="342824"/>
      </dsp:txXfrm>
    </dsp:sp>
    <dsp:sp modelId="{8C21FCA0-997F-4E32-A8C9-C772235DE891}">
      <dsp:nvSpPr>
        <dsp:cNvPr id="0" name=""/>
        <dsp:cNvSpPr/>
      </dsp:nvSpPr>
      <dsp:spPr>
        <a:xfrm>
          <a:off x="3494289" y="2536902"/>
          <a:ext cx="399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F46F6-BEEB-4C38-9203-10CD0292C8B4}">
      <dsp:nvSpPr>
        <dsp:cNvPr id="0" name=""/>
        <dsp:cNvSpPr/>
      </dsp:nvSpPr>
      <dsp:spPr>
        <a:xfrm>
          <a:off x="3606621" y="2536902"/>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SANGUÍNEO</a:t>
          </a:r>
        </a:p>
      </dsp:txBody>
      <dsp:txXfrm>
        <a:off x="3606621" y="2536902"/>
        <a:ext cx="1884190" cy="342824"/>
      </dsp:txXfrm>
    </dsp:sp>
    <dsp:sp modelId="{DC777693-2772-47B4-B735-7FE62771B393}">
      <dsp:nvSpPr>
        <dsp:cNvPr id="0" name=""/>
        <dsp:cNvSpPr/>
      </dsp:nvSpPr>
      <dsp:spPr>
        <a:xfrm>
          <a:off x="1497766" y="2879727"/>
          <a:ext cx="59910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04524-18BF-49CC-8B48-D1169DC658F6}">
      <dsp:nvSpPr>
        <dsp:cNvPr id="0" name=""/>
        <dsp:cNvSpPr/>
      </dsp:nvSpPr>
      <dsp:spPr>
        <a:xfrm>
          <a:off x="1610098" y="2948292"/>
          <a:ext cx="1884190" cy="137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a:t>MUSCULAR</a:t>
          </a:r>
        </a:p>
      </dsp:txBody>
      <dsp:txXfrm>
        <a:off x="1610098" y="2948292"/>
        <a:ext cx="1884190" cy="1371298"/>
      </dsp:txXfrm>
    </dsp:sp>
    <dsp:sp modelId="{56F59F40-D7F0-4C54-82EF-130BE23BA361}">
      <dsp:nvSpPr>
        <dsp:cNvPr id="0" name=""/>
        <dsp:cNvSpPr/>
      </dsp:nvSpPr>
      <dsp:spPr>
        <a:xfrm>
          <a:off x="3606621" y="2948292"/>
          <a:ext cx="1884190" cy="6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LISO</a:t>
          </a:r>
        </a:p>
      </dsp:txBody>
      <dsp:txXfrm>
        <a:off x="3606621" y="2948292"/>
        <a:ext cx="1884190" cy="685649"/>
      </dsp:txXfrm>
    </dsp:sp>
    <dsp:sp modelId="{95C9AE60-344E-423F-97E5-4DC06D7FF46E}">
      <dsp:nvSpPr>
        <dsp:cNvPr id="0" name=""/>
        <dsp:cNvSpPr/>
      </dsp:nvSpPr>
      <dsp:spPr>
        <a:xfrm>
          <a:off x="3494289" y="3633941"/>
          <a:ext cx="399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0993E-38E5-47E0-AD93-E26948E305A8}">
      <dsp:nvSpPr>
        <dsp:cNvPr id="0" name=""/>
        <dsp:cNvSpPr/>
      </dsp:nvSpPr>
      <dsp:spPr>
        <a:xfrm>
          <a:off x="3606621" y="3633941"/>
          <a:ext cx="1884190" cy="6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ESTRIADO </a:t>
          </a:r>
        </a:p>
      </dsp:txBody>
      <dsp:txXfrm>
        <a:off x="3606621" y="3633941"/>
        <a:ext cx="1884190" cy="685649"/>
      </dsp:txXfrm>
    </dsp:sp>
    <dsp:sp modelId="{F52099D0-A7FC-4326-BE43-223D4F6ACBC1}">
      <dsp:nvSpPr>
        <dsp:cNvPr id="0" name=""/>
        <dsp:cNvSpPr/>
      </dsp:nvSpPr>
      <dsp:spPr>
        <a:xfrm>
          <a:off x="4941475" y="3661347"/>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ESQUELÉTICO</a:t>
          </a:r>
        </a:p>
      </dsp:txBody>
      <dsp:txXfrm>
        <a:off x="4941475" y="3661347"/>
        <a:ext cx="1884190" cy="342824"/>
      </dsp:txXfrm>
    </dsp:sp>
    <dsp:sp modelId="{18268834-F762-462A-A08B-2DCDA106770D}">
      <dsp:nvSpPr>
        <dsp:cNvPr id="0" name=""/>
        <dsp:cNvSpPr/>
      </dsp:nvSpPr>
      <dsp:spPr>
        <a:xfrm>
          <a:off x="4951085" y="3949913"/>
          <a:ext cx="1884190" cy="34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kern="1200"/>
            <a:t>CARDÍACO</a:t>
          </a:r>
        </a:p>
      </dsp:txBody>
      <dsp:txXfrm>
        <a:off x="4951085" y="3949913"/>
        <a:ext cx="1884190" cy="342824"/>
      </dsp:txXfrm>
    </dsp:sp>
    <dsp:sp modelId="{B5102527-AB29-4866-B412-65FB9B02248A}">
      <dsp:nvSpPr>
        <dsp:cNvPr id="0" name=""/>
        <dsp:cNvSpPr/>
      </dsp:nvSpPr>
      <dsp:spPr>
        <a:xfrm>
          <a:off x="1497766" y="4319591"/>
          <a:ext cx="59910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36036-FC77-44B4-9651-7835A5F61DD6}">
      <dsp:nvSpPr>
        <dsp:cNvPr id="0" name=""/>
        <dsp:cNvSpPr/>
      </dsp:nvSpPr>
      <dsp:spPr>
        <a:xfrm>
          <a:off x="1610098" y="4388156"/>
          <a:ext cx="1884190" cy="137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a:t>NERVOSO</a:t>
          </a:r>
        </a:p>
      </dsp:txBody>
      <dsp:txXfrm>
        <a:off x="1610098" y="4388156"/>
        <a:ext cx="1884190" cy="1371298"/>
      </dsp:txXfrm>
    </dsp:sp>
    <dsp:sp modelId="{0F2F2667-C9D3-45F5-96E1-4F7BB43AA062}">
      <dsp:nvSpPr>
        <dsp:cNvPr id="0" name=""/>
        <dsp:cNvSpPr/>
      </dsp:nvSpPr>
      <dsp:spPr>
        <a:xfrm>
          <a:off x="1497766" y="5759455"/>
          <a:ext cx="59910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1BAEC-3B4C-4423-88E9-842465C13BD2}" type="datetimeFigureOut">
              <a:rPr lang="pt-BR" smtClean="0"/>
              <a:t>16/02/2014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C72D7-A29E-491D-A74D-122820FF6E07}" type="slidenum">
              <a:rPr lang="pt-BR" smtClean="0"/>
              <a:t>‹nº›</a:t>
            </a:fld>
            <a:endParaRPr lang="pt-BR"/>
          </a:p>
        </p:txBody>
      </p:sp>
    </p:spTree>
    <p:extLst>
      <p:ext uri="{BB962C8B-B14F-4D97-AF65-F5344CB8AC3E}">
        <p14:creationId xmlns:p14="http://schemas.microsoft.com/office/powerpoint/2010/main" val="266527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AD7CE6-08D8-4B22-99BF-D9A7DFA396B8}" type="slidenum">
              <a:rPr lang="pt-BR" altLang="pt-BR" smtClean="0"/>
              <a:pPr eaLnBrk="1" hangingPunct="1">
                <a:spcBef>
                  <a:spcPct val="0"/>
                </a:spcBef>
              </a:pPr>
              <a:t>1</a:t>
            </a:fld>
            <a:endParaRPr lang="pt-BR" altLang="pt-B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841154A-729C-432D-9D83-948D036C63B3}" type="slidenum">
              <a:rPr lang="pt-BR" altLang="pt-BR" smtClean="0"/>
              <a:pPr eaLnBrk="1" hangingPunct="1">
                <a:spcBef>
                  <a:spcPct val="0"/>
                </a:spcBef>
              </a:pPr>
              <a:t>24</a:t>
            </a:fld>
            <a:endParaRPr lang="pt-BR" altLang="pt-BR"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C0C6EF1-376C-4F3B-9423-2CCB124F48ED}" type="slidenum">
              <a:rPr lang="pt-BR" altLang="pt-BR" smtClean="0"/>
              <a:pPr eaLnBrk="1" hangingPunct="1">
                <a:spcBef>
                  <a:spcPct val="0"/>
                </a:spcBef>
              </a:pPr>
              <a:t>25</a:t>
            </a:fld>
            <a:endParaRPr lang="pt-BR" altLang="pt-BR"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BA6BF70-657C-433B-98E7-5D7FC2E8D0AE}" type="slidenum">
              <a:rPr lang="pt-BR" altLang="pt-BR" smtClean="0"/>
              <a:pPr eaLnBrk="1" hangingPunct="1">
                <a:spcBef>
                  <a:spcPct val="0"/>
                </a:spcBef>
              </a:pPr>
              <a:t>26</a:t>
            </a:fld>
            <a:endParaRPr lang="pt-BR" altLang="pt-BR"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E908DFD-E3ED-4DB6-A28E-C72DE4F62B40}" type="slidenum">
              <a:rPr lang="pt-BR" altLang="pt-BR" smtClean="0"/>
              <a:pPr eaLnBrk="1" hangingPunct="1">
                <a:spcBef>
                  <a:spcPct val="0"/>
                </a:spcBef>
              </a:pPr>
              <a:t>27</a:t>
            </a:fld>
            <a:endParaRPr lang="pt-BR" altLang="pt-BR"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6D40440-F9C5-45E4-9BCC-108575AD95F3}" type="slidenum">
              <a:rPr lang="pt-BR" altLang="pt-BR" smtClean="0"/>
              <a:pPr eaLnBrk="1" hangingPunct="1">
                <a:spcBef>
                  <a:spcPct val="0"/>
                </a:spcBef>
              </a:pPr>
              <a:t>28</a:t>
            </a:fld>
            <a:endParaRPr lang="pt-BR" altLang="pt-BR"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1C22F9-286A-4C73-95D9-F29EA20F9605}" type="slidenum">
              <a:rPr lang="pt-BR" altLang="pt-BR" smtClean="0"/>
              <a:pPr eaLnBrk="1" hangingPunct="1">
                <a:spcBef>
                  <a:spcPct val="0"/>
                </a:spcBef>
              </a:pPr>
              <a:t>31</a:t>
            </a:fld>
            <a:endParaRPr lang="pt-BR" altLang="pt-BR"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7FA9ECB-5157-4B8C-9141-33D65DB0B4C5}" type="slidenum">
              <a:rPr lang="pt-BR" altLang="pt-BR" smtClean="0"/>
              <a:pPr eaLnBrk="1" hangingPunct="1">
                <a:spcBef>
                  <a:spcPct val="0"/>
                </a:spcBef>
              </a:pPr>
              <a:t>33</a:t>
            </a:fld>
            <a:endParaRPr lang="pt-BR" altLang="pt-BR"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39763B-AA5A-48C6-8BA3-28346EF8248F}" type="slidenum">
              <a:rPr lang="pt-BR" altLang="pt-BR" smtClean="0"/>
              <a:pPr eaLnBrk="1" hangingPunct="1">
                <a:spcBef>
                  <a:spcPct val="0"/>
                </a:spcBef>
              </a:pPr>
              <a:t>35</a:t>
            </a:fld>
            <a:endParaRPr lang="pt-BR" altLang="pt-BR"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3E9B772-22B1-4E46-8746-84AA2A4E8283}" type="slidenum">
              <a:rPr lang="pt-BR" altLang="pt-BR" smtClean="0"/>
              <a:pPr eaLnBrk="1" hangingPunct="1">
                <a:spcBef>
                  <a:spcPct val="0"/>
                </a:spcBef>
              </a:pPr>
              <a:t>9</a:t>
            </a:fld>
            <a:endParaRPr lang="pt-BR" altLang="pt-B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4CF8E29-9433-4B94-B997-E3EDD329DFB2}" type="slidenum">
              <a:rPr lang="pt-BR" altLang="pt-BR">
                <a:solidFill>
                  <a:prstClr val="black"/>
                </a:solidFill>
              </a:rPr>
              <a:pPr eaLnBrk="1" hangingPunct="1">
                <a:spcBef>
                  <a:spcPct val="0"/>
                </a:spcBef>
              </a:pPr>
              <a:t>13</a:t>
            </a:fld>
            <a:endParaRPr lang="pt-BR" altLang="pt-BR">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7B411B8-1542-43E6-AAA3-4CF35B67A628}" type="slidenum">
              <a:rPr lang="pt-BR" altLang="pt-BR" smtClean="0"/>
              <a:pPr eaLnBrk="1" hangingPunct="1">
                <a:spcBef>
                  <a:spcPct val="0"/>
                </a:spcBef>
              </a:pPr>
              <a:t>15</a:t>
            </a:fld>
            <a:endParaRPr lang="pt-BR" altLang="pt-BR"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4EBF6D4-2EE8-45C9-AD51-6313F24D46A4}" type="slidenum">
              <a:rPr lang="pt-BR" altLang="pt-BR" smtClean="0"/>
              <a:pPr eaLnBrk="1" hangingPunct="1">
                <a:spcBef>
                  <a:spcPct val="0"/>
                </a:spcBef>
              </a:pPr>
              <a:t>19</a:t>
            </a:fld>
            <a:endParaRPr lang="pt-BR" altLang="pt-BR"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2C8F17-C297-4B61-B683-EC67A628CF54}" type="slidenum">
              <a:rPr lang="pt-BR" altLang="pt-BR" smtClean="0"/>
              <a:pPr eaLnBrk="1" hangingPunct="1">
                <a:spcBef>
                  <a:spcPct val="0"/>
                </a:spcBef>
              </a:pPr>
              <a:t>20</a:t>
            </a:fld>
            <a:endParaRPr lang="pt-BR" altLang="pt-BR"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EC86FC5-F47B-4EDC-973B-3AED2A50DD9A}" type="slidenum">
              <a:rPr lang="pt-BR" altLang="pt-BR" smtClean="0"/>
              <a:pPr eaLnBrk="1" hangingPunct="1">
                <a:spcBef>
                  <a:spcPct val="0"/>
                </a:spcBef>
              </a:pPr>
              <a:t>21</a:t>
            </a:fld>
            <a:endParaRPr lang="pt-BR" altLang="pt-BR"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9DAD4F-C830-4C66-AB5F-F12D6B103462}" type="slidenum">
              <a:rPr lang="pt-BR" altLang="pt-BR" smtClean="0"/>
              <a:pPr eaLnBrk="1" hangingPunct="1">
                <a:spcBef>
                  <a:spcPct val="0"/>
                </a:spcBef>
              </a:pPr>
              <a:t>22</a:t>
            </a:fld>
            <a:endParaRPr lang="pt-BR" altLang="pt-BR"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8DE3E22-A06F-4436-A340-48C08F9131FB}" type="slidenum">
              <a:rPr lang="pt-BR" altLang="pt-BR" smtClean="0"/>
              <a:pPr eaLnBrk="1" hangingPunct="1">
                <a:spcBef>
                  <a:spcPct val="0"/>
                </a:spcBef>
              </a:pPr>
              <a:t>23</a:t>
            </a:fld>
            <a:endParaRPr lang="pt-BR" altLang="pt-BR"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1E2844D-BD5B-4774-8C53-5FBC79335C5C}" type="datetimeFigureOut">
              <a:rPr lang="pt-BR" smtClean="0"/>
              <a:t>16/02/2014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66614AA-6176-48BD-80CD-087472027578}" type="slidenum">
              <a:rPr lang="pt-BR" smtClean="0"/>
              <a:t>‹nº›</a:t>
            </a:fld>
            <a:endParaRPr lang="pt-B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1E2844D-BD5B-4774-8C53-5FBC79335C5C}" type="datetimeFigureOut">
              <a:rPr lang="pt-BR" smtClean="0"/>
              <a:t>16/02/2014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1E2844D-BD5B-4774-8C53-5FBC79335C5C}" type="datetimeFigureOut">
              <a:rPr lang="pt-BR" smtClean="0"/>
              <a:t>16/02/2014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0AC34FB9-C0C2-4BF0-A3F3-D4A32DAE1894}" type="slidenum">
              <a:rPr lang="pt-BR"/>
              <a:pPr>
                <a:defRPr/>
              </a:pPr>
              <a:t>‹nº›</a:t>
            </a:fld>
            <a:endParaRPr lang="pt-BR"/>
          </a:p>
        </p:txBody>
      </p:sp>
    </p:spTree>
    <p:extLst>
      <p:ext uri="{BB962C8B-B14F-4D97-AF65-F5344CB8AC3E}">
        <p14:creationId xmlns:p14="http://schemas.microsoft.com/office/powerpoint/2010/main" val="174696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1F04D-0130-4695-800F-CD39A0AA01D3}"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54378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E4C05D-DD7F-43AF-9FDD-E7FDA6DAA686}"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74898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193ED0-5B43-4E55-B159-E96E91727A66}"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99471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4DCD8E-3F7E-4916-ABA3-986C5A843A02}"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365847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014B22-FE3F-4BF5-9564-D039214B62B8}"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482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A60B00-37D8-4AFF-BDF8-3FA92994DD23}"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593664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99C7EC-D57E-40BC-B4C9-7E39B8804FD0}"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03508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t-BR" smtClean="0"/>
              <a:t>Clique para editar o título mestre</a:t>
            </a:r>
            <a:endParaRPr lang="en-US" dirty="0"/>
          </a:p>
        </p:txBody>
      </p:sp>
      <p:sp>
        <p:nvSpPr>
          <p:cNvPr id="4" name="Date Placeholder 3"/>
          <p:cNvSpPr>
            <a:spLocks noGrp="1"/>
          </p:cNvSpPr>
          <p:nvPr>
            <p:ph type="dt" sz="half" idx="10"/>
          </p:nvPr>
        </p:nvSpPr>
        <p:spPr/>
        <p:txBody>
          <a:bodyPr/>
          <a:lstStyle/>
          <a:p>
            <a:fld id="{D1E2844D-BD5B-4774-8C53-5FBC79335C5C}" type="datetimeFigureOut">
              <a:rPr lang="pt-BR" smtClean="0"/>
              <a:t>16/02/2014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66614AA-6176-48BD-80CD-087472027578}" type="slidenum">
              <a:rPr lang="pt-BR" smtClean="0"/>
              <a:t>‹nº›</a:t>
            </a:fld>
            <a:endParaRPr lang="pt-BR"/>
          </a:p>
        </p:txBody>
      </p:sp>
      <p:sp>
        <p:nvSpPr>
          <p:cNvPr id="8" name="Content Placeholder 7"/>
          <p:cNvSpPr>
            <a:spLocks noGrp="1"/>
          </p:cNvSpPr>
          <p:nvPr>
            <p:ph sz="quarter" idx="13"/>
          </p:nvPr>
        </p:nvSpPr>
        <p:spPr>
          <a:xfrm>
            <a:off x="609600" y="1600200"/>
            <a:ext cx="79248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1EB2E8-A97C-4C79-B69D-8D39A21481DD}"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182874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E1B0B-A98C-4D1D-A551-C4FCC320D7E7}"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68929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B0CCA-024D-4E4B-9691-4B5B1A3C5ECF}"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85321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49560-A3AF-4435-95F7-E570527ABCE1}"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689311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D343387-EA60-479B-AD2F-CEA979757C5D}"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343103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05D663-8978-4991-88D2-33BE22944D8B}"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56244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CD6E167-1280-482A-8130-479DC70415D5}"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6232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1E2844D-BD5B-4774-8C53-5FBC79335C5C}" type="datetimeFigureOut">
              <a:rPr lang="pt-BR" smtClean="0"/>
              <a:t>16/02/2014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2" name="Title 1"/>
          <p:cNvSpPr>
            <a:spLocks noGrp="1"/>
          </p:cNvSpPr>
          <p:nvPr>
            <p:ph type="title"/>
          </p:nvPr>
        </p:nvSpPr>
        <p:spPr>
          <a:xfrm>
            <a:off x="609600" y="274638"/>
            <a:ext cx="7924800" cy="1143000"/>
          </a:xfrm>
        </p:spPr>
        <p:txBody>
          <a:bodyPr/>
          <a:lstStyle/>
          <a:p>
            <a:r>
              <a:rPr lang="pt-BR" smtClean="0"/>
              <a:t>Clique para editar o título mestre</a:t>
            </a:r>
            <a:endParaRPr lang="en-US" dirty="0"/>
          </a:p>
        </p:txBody>
      </p:sp>
      <p:sp>
        <p:nvSpPr>
          <p:cNvPr id="5" name="Date Placeholder 4"/>
          <p:cNvSpPr>
            <a:spLocks noGrp="1"/>
          </p:cNvSpPr>
          <p:nvPr>
            <p:ph type="dt" sz="half" idx="10"/>
          </p:nvPr>
        </p:nvSpPr>
        <p:spPr/>
        <p:txBody>
          <a:bodyPr/>
          <a:lstStyle/>
          <a:p>
            <a:fld id="{D1E2844D-BD5B-4774-8C53-5FBC79335C5C}" type="datetimeFigureOut">
              <a:rPr lang="pt-BR" smtClean="0"/>
              <a:t>16/02/2014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D1E2844D-BD5B-4774-8C53-5FBC79335C5C}" type="datetimeFigureOut">
              <a:rPr lang="pt-BR" smtClean="0"/>
              <a:t>16/02/2014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1E2844D-BD5B-4774-8C53-5FBC79335C5C}" type="datetimeFigureOut">
              <a:rPr lang="pt-BR" smtClean="0"/>
              <a:t>16/02/2014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2844D-BD5B-4774-8C53-5FBC79335C5C}" type="datetimeFigureOut">
              <a:rPr lang="pt-BR" smtClean="0"/>
              <a:t>16/02/2014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1E2844D-BD5B-4774-8C53-5FBC79335C5C}" type="datetimeFigureOut">
              <a:rPr lang="pt-BR" smtClean="0"/>
              <a:t>16/02/2014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1E2844D-BD5B-4774-8C53-5FBC79335C5C}" type="datetimeFigureOut">
              <a:rPr lang="pt-BR" smtClean="0"/>
              <a:t>16/02/2014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66614AA-6176-48BD-80CD-08747202757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1E2844D-BD5B-4774-8C53-5FBC79335C5C}" type="datetimeFigureOut">
              <a:rPr lang="pt-BR" smtClean="0"/>
              <a:t>16/02/2014</a:t>
            </a:fld>
            <a:endParaRPr lang="pt-B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t-B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66614AA-6176-48BD-80CD-087472027578}"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t-B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t-B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EBC6ED8-10FB-4E1A-96E1-C85E428D64F8}" type="slidenum">
              <a:rPr lang="pt-BR">
                <a:solidFill>
                  <a:srgbClr val="FFFFFF"/>
                </a:solidFill>
              </a:rPr>
              <a:pPr fontAlgn="base">
                <a:spcBef>
                  <a:spcPct val="0"/>
                </a:spcBef>
                <a:spcAft>
                  <a:spcPct val="0"/>
                </a:spcAft>
                <a:defRPr/>
              </a:pPr>
              <a:t>‹nº›</a:t>
            </a:fld>
            <a:endParaRPr lang="pt-BR">
              <a:solidFill>
                <a:srgbClr val="FFFFFF"/>
              </a:solidFill>
            </a:endParaRPr>
          </a:p>
        </p:txBody>
      </p:sp>
    </p:spTree>
    <p:extLst>
      <p:ext uri="{BB962C8B-B14F-4D97-AF65-F5344CB8AC3E}">
        <p14:creationId xmlns:p14="http://schemas.microsoft.com/office/powerpoint/2010/main" val="1594256042"/>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hyperlink" Target="http://www.infoescola.com/biologia/tecido-nervoso/" TargetMode="External"/><Relationship Id="rId2" Type="http://schemas.openxmlformats.org/officeDocument/2006/relationships/hyperlink" Target="http://www.infoescola.com/sistema-nervoso/neuronios/"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hyperlink" Target="http://www.manualmerck.net/" TargetMode="External"/><Relationship Id="rId13" Type="http://schemas.openxmlformats.org/officeDocument/2006/relationships/hyperlink" Target="http://aafronio.vilabol.uol.com.br/conj.html" TargetMode="External"/><Relationship Id="rId3" Type="http://schemas.openxmlformats.org/officeDocument/2006/relationships/hyperlink" Target="http://embriologiageral.blogspot.com/2008/08/espermatognese.html" TargetMode="External"/><Relationship Id="rId7" Type="http://schemas.openxmlformats.org/officeDocument/2006/relationships/hyperlink" Target="http://www.kalipedia.com/" TargetMode="External"/><Relationship Id="rId12" Type="http://schemas.openxmlformats.org/officeDocument/2006/relationships/hyperlink" Target="http://www.colegioweb.com.br/biologia/tecido-epitelial"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www.fertilitat.com.br/" TargetMode="External"/><Relationship Id="rId11" Type="http://schemas.openxmlformats.org/officeDocument/2006/relationships/hyperlink" Target="http://www.pucrs.br/fabio/histologia/atlasvirtual" TargetMode="External"/><Relationship Id="rId5" Type="http://schemas.openxmlformats.org/officeDocument/2006/relationships/hyperlink" Target="http://www.portalobjetivo.com.br/" TargetMode="External"/><Relationship Id="rId15" Type="http://schemas.openxmlformats.org/officeDocument/2006/relationships/hyperlink" Target="http://www.sobiologia.com.br/" TargetMode="External"/><Relationship Id="rId10" Type="http://schemas.openxmlformats.org/officeDocument/2006/relationships/hyperlink" Target="http://www.vivita.com.br/tratamento_invitro.asp" TargetMode="External"/><Relationship Id="rId4" Type="http://schemas.openxmlformats.org/officeDocument/2006/relationships/hyperlink" Target="http://www.creationofman.net/" TargetMode="External"/><Relationship Id="rId9" Type="http://schemas.openxmlformats.org/officeDocument/2006/relationships/hyperlink" Target="http://www.diaadia.pr.gov.br/" TargetMode="External"/><Relationship Id="rId14" Type="http://schemas.openxmlformats.org/officeDocument/2006/relationships/hyperlink" Target="http://www.lia.ufc.br/.../histologia/muscestriado.ht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br/url?sa=i&amp;rct=j&amp;q=&amp;esrc=s&amp;source=images&amp;cd=&amp;cad=rja&amp;docid=htAP_OJx2FmyBM&amp;tbnid=TLdpuLfzSNPbLM:&amp;ved=0CAQQjB0&amp;url=http://www.mundoeducacao.com/biologia/diferenca-entre-celulas-procariotas-eucariotas.htm&amp;ei=zgP6Us2pNMSrkAfAnYHgAQ&amp;bvm=bv.61190604,d.eW0&amp;psig=AFQjCNEO3FayngUun1X25t1_P71C0DN6VA&amp;ust=13922029161209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br/url?sa=i&amp;rct=j&amp;q=&amp;esrc=s&amp;source=images&amp;cd=&amp;cad=rja&amp;docid=MiMoM9MvDLHEjM&amp;tbnid=Ka4ugBIPgQ2VLM:&amp;ved=0CAQQjB0&amp;url=http://www.pauloferraz.com.br/celula.htm&amp;ei=v736UsL-E8aokQffm4GYCg&amp;bvm=bv.61190604,d.eW0&amp;psig=AFQjCNFrJ3MxvXzygbwTb5W1hwVU1_9FNA&amp;ust=139225053118130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609600" y="1600200"/>
            <a:ext cx="7924800" cy="1900808"/>
          </a:xfrm>
        </p:spPr>
        <p:txBody>
          <a:bodyPr>
            <a:normAutofit lnSpcReduction="10000"/>
          </a:bodyPr>
          <a:lstStyle/>
          <a:p>
            <a:pPr marL="0" indent="0" algn="ctr">
              <a:buNone/>
            </a:pPr>
            <a:r>
              <a:rPr lang="pt-BR" altLang="pt-BR" sz="4000" dirty="0"/>
              <a:t>ORGANIZAÇÃO </a:t>
            </a:r>
            <a:br>
              <a:rPr lang="pt-BR" altLang="pt-BR" sz="4000" dirty="0"/>
            </a:br>
            <a:r>
              <a:rPr lang="pt-BR" altLang="pt-BR" sz="4000" dirty="0"/>
              <a:t>DO </a:t>
            </a:r>
            <a:br>
              <a:rPr lang="pt-BR" altLang="pt-BR" sz="4000" dirty="0"/>
            </a:br>
            <a:r>
              <a:rPr lang="pt-BR" altLang="pt-BR" sz="4000" dirty="0"/>
              <a:t>CORPO HUMANO</a:t>
            </a:r>
            <a:endParaRPr lang="pt-BR" sz="4000" dirty="0"/>
          </a:p>
        </p:txBody>
      </p:sp>
    </p:spTree>
    <p:extLst>
      <p:ext uri="{BB962C8B-B14F-4D97-AF65-F5344CB8AC3E}">
        <p14:creationId xmlns:p14="http://schemas.microsoft.com/office/powerpoint/2010/main" val="234904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4664"/>
            <a:ext cx="68580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ço Reservado para Conteúdo 3"/>
          <p:cNvSpPr>
            <a:spLocks noGrp="1"/>
          </p:cNvSpPr>
          <p:nvPr>
            <p:ph sz="quarter" idx="13"/>
          </p:nvPr>
        </p:nvSpPr>
        <p:spPr>
          <a:xfrm>
            <a:off x="609600" y="1600200"/>
            <a:ext cx="8138864" cy="4277072"/>
          </a:xfrm>
        </p:spPr>
        <p:txBody>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6363"/>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42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1000" dirty="0"/>
              <a:t>bloganimal2bm.blogspot.com </a:t>
            </a:r>
          </a:p>
        </p:txBody>
      </p:sp>
      <p:sp>
        <p:nvSpPr>
          <p:cNvPr id="3" name="Espaço Reservado para Conteúdo 2"/>
          <p:cNvSpPr>
            <a:spLocks noGrp="1"/>
          </p:cNvSpPr>
          <p:nvPr>
            <p:ph sz="quarter" idx="13"/>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441" y="1556792"/>
            <a:ext cx="4273823" cy="408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94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3"/>
          </p:nvPr>
        </p:nvSpPr>
        <p:spPr/>
        <p:txBody>
          <a:bodyPr/>
          <a:lstStyle/>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9263"/>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76481"/>
            <a:ext cx="5822776" cy="436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Conteúdo 2"/>
          <p:cNvSpPr txBox="1">
            <a:spLocks/>
          </p:cNvSpPr>
          <p:nvPr/>
        </p:nvSpPr>
        <p:spPr>
          <a:xfrm>
            <a:off x="609600" y="1528763"/>
            <a:ext cx="792480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pt-BR" dirty="0"/>
          </a:p>
        </p:txBody>
      </p:sp>
    </p:spTree>
    <p:extLst>
      <p:ext uri="{BB962C8B-B14F-4D97-AF65-F5344CB8AC3E}">
        <p14:creationId xmlns:p14="http://schemas.microsoft.com/office/powerpoint/2010/main" val="157947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gestacao_in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060575"/>
            <a:ext cx="2857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ChangeArrowheads="1"/>
          </p:cNvSpPr>
          <p:nvPr/>
        </p:nvSpPr>
        <p:spPr bwMode="auto">
          <a:xfrm>
            <a:off x="3419475" y="515778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pt-BR" altLang="pt-BR" sz="1800" smtClean="0">
                <a:solidFill>
                  <a:srgbClr val="FFFFFF"/>
                </a:solidFill>
              </a:rPr>
              <a:t>GESTAÇÃO INICIAL </a:t>
            </a:r>
          </a:p>
        </p:txBody>
      </p:sp>
      <p:sp>
        <p:nvSpPr>
          <p:cNvPr id="11268" name="Rectangle 8"/>
          <p:cNvSpPr>
            <a:spLocks noChangeArrowheads="1"/>
          </p:cNvSpPr>
          <p:nvPr/>
        </p:nvSpPr>
        <p:spPr bwMode="auto">
          <a:xfrm>
            <a:off x="323850" y="785813"/>
            <a:ext cx="839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pt-BR" altLang="pt-BR" sz="2400" smtClean="0">
                <a:solidFill>
                  <a:srgbClr val="FFFFFF"/>
                </a:solidFill>
              </a:rPr>
              <a:t>Exame de ultra-som da gestação para visualização do saco gestacional</a:t>
            </a:r>
          </a:p>
        </p:txBody>
      </p:sp>
    </p:spTree>
    <p:extLst>
      <p:ext uri="{BB962C8B-B14F-4D97-AF65-F5344CB8AC3E}">
        <p14:creationId xmlns:p14="http://schemas.microsoft.com/office/powerpoint/2010/main" val="26932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7632848" cy="572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97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6"/>
          <p:cNvGraphicFramePr>
            <a:graphicFrameLocks noChangeAspect="1"/>
          </p:cNvGraphicFramePr>
          <p:nvPr/>
        </p:nvGraphicFramePr>
        <p:xfrm>
          <a:off x="539750" y="458788"/>
          <a:ext cx="8208963" cy="6153150"/>
        </p:xfrm>
        <a:graphic>
          <a:graphicData uri="http://schemas.openxmlformats.org/presentationml/2006/ole">
            <mc:AlternateContent xmlns:mc="http://schemas.openxmlformats.org/markup-compatibility/2006">
              <mc:Choice xmlns:v="urn:schemas-microsoft-com:vml" Requires="v">
                <p:oleObj spid="_x0000_s3075" name="Imagem de bitmap" r:id="rId4" imgW="7104762" imgH="5323810" progId="Paint.Picture">
                  <p:embed/>
                </p:oleObj>
              </mc:Choice>
              <mc:Fallback>
                <p:oleObj name="Imagem de bitmap" r:id="rId4" imgW="7104762" imgH="53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58788"/>
                        <a:ext cx="8208963"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6590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ângulo 1"/>
          <p:cNvSpPr>
            <a:spLocks noChangeArrowheads="1"/>
          </p:cNvSpPr>
          <p:nvPr/>
        </p:nvSpPr>
        <p:spPr bwMode="auto">
          <a:xfrm>
            <a:off x="1116013" y="1125538"/>
            <a:ext cx="68405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pt-BR" sz="2800" b="1" dirty="0">
                <a:solidFill>
                  <a:srgbClr val="00609F"/>
                </a:solidFill>
                <a:latin typeface="Trebuchet MS" pitchFamily="34" charset="0"/>
              </a:rPr>
              <a:t>O que são células-tronco embrionárias?</a:t>
            </a:r>
          </a:p>
          <a:p>
            <a:pPr algn="just" eaLnBrk="1" hangingPunct="1">
              <a:spcBef>
                <a:spcPct val="0"/>
              </a:spcBef>
              <a:buFontTx/>
              <a:buNone/>
            </a:pPr>
            <a:endParaRPr lang="pt-BR" altLang="pt-BR" sz="2800" b="1" dirty="0">
              <a:solidFill>
                <a:srgbClr val="00609F"/>
              </a:solidFill>
              <a:latin typeface="Trebuchet MS" pitchFamily="34" charset="0"/>
            </a:endParaRPr>
          </a:p>
          <a:p>
            <a:pPr algn="just" eaLnBrk="1" hangingPunct="1">
              <a:spcBef>
                <a:spcPct val="0"/>
              </a:spcBef>
              <a:buFontTx/>
              <a:buNone/>
            </a:pPr>
            <a:r>
              <a:rPr lang="pt-BR" altLang="pt-BR" sz="2800" dirty="0">
                <a:latin typeface="Trebuchet MS" pitchFamily="34" charset="0"/>
              </a:rPr>
              <a:t>São as células, encontradas em embriões, que conseguem se diferenciar em todos os 216 tecidos (inclusive a placenta e anexos embrionários) que formam o corpo humano. É essa capacidade que permite que um embrião se transforme em um corpo totalmente formado.</a:t>
            </a:r>
          </a:p>
        </p:txBody>
      </p:sp>
    </p:spTree>
    <p:extLst>
      <p:ext uri="{BB962C8B-B14F-4D97-AF65-F5344CB8AC3E}">
        <p14:creationId xmlns:p14="http://schemas.microsoft.com/office/powerpoint/2010/main" val="229679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827584" y="476672"/>
          <a:ext cx="748883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15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43afe3988e032d19aad009cef034cd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73525"/>
            <a:ext cx="41767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135" y="0"/>
            <a:ext cx="4930114"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13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pt-BR" altLang="pt-BR" smtClean="0"/>
              <a:t>TECIDO EPITELIAL</a:t>
            </a:r>
          </a:p>
        </p:txBody>
      </p:sp>
      <p:pic>
        <p:nvPicPr>
          <p:cNvPr id="17411" name="Picture 6" descr="tecido_epitelial_revestimen"/>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59338" y="4076700"/>
            <a:ext cx="38100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7412" name="Object 14"/>
          <p:cNvGraphicFramePr>
            <a:graphicFrameLocks noChangeAspect="1"/>
          </p:cNvGraphicFramePr>
          <p:nvPr>
            <p:ph sz="quarter" idx="2"/>
          </p:nvPr>
        </p:nvGraphicFramePr>
        <p:xfrm>
          <a:off x="611188" y="4076700"/>
          <a:ext cx="1314450" cy="561975"/>
        </p:xfrm>
        <a:graphic>
          <a:graphicData uri="http://schemas.openxmlformats.org/presentationml/2006/ole">
            <mc:AlternateContent xmlns:mc="http://schemas.openxmlformats.org/markup-compatibility/2006">
              <mc:Choice xmlns:v="urn:schemas-microsoft-com:vml" Requires="v">
                <p:oleObj spid="_x0000_s4100" name="Imagem de bitmap" r:id="rId5" imgW="1314286" imgH="561905" progId="Paint.Picture">
                  <p:embed/>
                </p:oleObj>
              </mc:Choice>
              <mc:Fallback>
                <p:oleObj name="Imagem de bitmap" r:id="rId5" imgW="1314286" imgH="56190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4076700"/>
                        <a:ext cx="1314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13" name="Rectangle 9"/>
          <p:cNvSpPr>
            <a:spLocks noChangeArrowheads="1"/>
          </p:cNvSpPr>
          <p:nvPr/>
        </p:nvSpPr>
        <p:spPr bwMode="auto">
          <a:xfrm>
            <a:off x="2195513" y="1341438"/>
            <a:ext cx="62642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000" b="1"/>
              <a:t>O tecido epitelial tem diversas funções no organismo: </a:t>
            </a:r>
          </a:p>
          <a:p>
            <a:pPr eaLnBrk="1" hangingPunct="1">
              <a:spcBef>
                <a:spcPct val="0"/>
              </a:spcBef>
            </a:pPr>
            <a:r>
              <a:rPr lang="pt-BR" altLang="pt-BR" sz="2000" b="1"/>
              <a:t> revestimento:  epiderme</a:t>
            </a:r>
            <a:r>
              <a:rPr lang="pt-BR" altLang="pt-BR" sz="2000"/>
              <a:t>, </a:t>
            </a:r>
            <a:r>
              <a:rPr lang="pt-BR" altLang="pt-BR" sz="2000" b="1"/>
              <a:t>epitélio nasal, bucal, intestinal</a:t>
            </a:r>
            <a:r>
              <a:rPr lang="pt-BR" altLang="pt-BR" sz="2000"/>
              <a:t> </a:t>
            </a:r>
            <a:endParaRPr lang="pt-BR" altLang="pt-BR" sz="2000" b="1"/>
          </a:p>
          <a:p>
            <a:pPr eaLnBrk="1" hangingPunct="1">
              <a:spcBef>
                <a:spcPct val="0"/>
              </a:spcBef>
              <a:buFontTx/>
              <a:buNone/>
            </a:pPr>
            <a:r>
              <a:rPr lang="pt-BR" altLang="pt-BR" sz="2000" b="1"/>
              <a:t> absorção: por exemplo, das microvilosidades intestinais: que aumentam a absorção de nutrientes</a:t>
            </a:r>
            <a:r>
              <a:rPr lang="pt-BR" altLang="pt-BR" sz="2000"/>
              <a:t> </a:t>
            </a:r>
            <a:endParaRPr lang="pt-BR" altLang="pt-BR" sz="2000" b="1"/>
          </a:p>
          <a:p>
            <a:pPr eaLnBrk="1" hangingPunct="1">
              <a:spcBef>
                <a:spcPct val="0"/>
              </a:spcBef>
            </a:pPr>
            <a:r>
              <a:rPr lang="pt-BR" altLang="pt-BR" sz="2000" b="1"/>
              <a:t> secreção de substâncias: as glândulas</a:t>
            </a:r>
            <a:r>
              <a:rPr lang="pt-BR" altLang="pt-BR" sz="2000" b="1" u="sng">
                <a:solidFill>
                  <a:schemeClr val="bg1"/>
                </a:solidFill>
              </a:rPr>
              <a:t> </a:t>
            </a:r>
            <a:r>
              <a:rPr lang="pt-BR" altLang="pt-BR" sz="2000" b="1"/>
              <a:t>- hormônios</a:t>
            </a:r>
            <a:r>
              <a:rPr lang="pt-BR" altLang="pt-BR" sz="1800" b="1"/>
              <a:t/>
            </a:r>
            <a:br>
              <a:rPr lang="pt-BR" altLang="pt-BR" sz="1800" b="1"/>
            </a:br>
            <a:endParaRPr lang="pt-BR" altLang="pt-BR" sz="1800" b="1"/>
          </a:p>
        </p:txBody>
      </p:sp>
      <p:sp>
        <p:nvSpPr>
          <p:cNvPr id="17414" name="Rectangle 10"/>
          <p:cNvSpPr>
            <a:spLocks noChangeArrowheads="1"/>
          </p:cNvSpPr>
          <p:nvPr/>
        </p:nvSpPr>
        <p:spPr bwMode="auto">
          <a:xfrm>
            <a:off x="395288" y="5084763"/>
            <a:ext cx="4492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000" b="1"/>
              <a:t>As células geralmente são justapostas, permitindo a existência de pouco material intercelular.</a:t>
            </a:r>
            <a:br>
              <a:rPr lang="pt-BR" altLang="pt-BR" sz="2000" b="1"/>
            </a:br>
            <a:r>
              <a:rPr lang="pt-BR" altLang="pt-BR" sz="2000" b="1"/>
              <a:t>Não possui vasos sangüíneos</a:t>
            </a:r>
            <a:r>
              <a:rPr lang="pt-BR" altLang="pt-BR" sz="2000"/>
              <a:t> </a:t>
            </a:r>
          </a:p>
        </p:txBody>
      </p:sp>
      <p:graphicFrame>
        <p:nvGraphicFramePr>
          <p:cNvPr id="17415" name="Object 19"/>
          <p:cNvGraphicFramePr>
            <a:graphicFrameLocks noChangeAspect="1"/>
          </p:cNvGraphicFramePr>
          <p:nvPr>
            <p:ph sz="quarter" idx="3"/>
          </p:nvPr>
        </p:nvGraphicFramePr>
        <p:xfrm>
          <a:off x="323850" y="1052513"/>
          <a:ext cx="1730375" cy="2763837"/>
        </p:xfrm>
        <a:graphic>
          <a:graphicData uri="http://schemas.openxmlformats.org/presentationml/2006/ole">
            <mc:AlternateContent xmlns:mc="http://schemas.openxmlformats.org/markup-compatibility/2006">
              <mc:Choice xmlns:v="urn:schemas-microsoft-com:vml" Requires="v">
                <p:oleObj spid="_x0000_s4101" name="Imagem de bitmap" r:id="rId7" imgW="1467055" imgH="2343477" progId="Paint.Picture">
                  <p:embed/>
                </p:oleObj>
              </mc:Choice>
              <mc:Fallback>
                <p:oleObj name="Imagem de bitmap" r:id="rId7" imgW="1467055" imgH="2343477"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052513"/>
                        <a:ext cx="1730375" cy="276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294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CÉLULA</a:t>
            </a:r>
            <a:endParaRPr lang="pt-BR" dirty="0"/>
          </a:p>
        </p:txBody>
      </p:sp>
      <p:pic>
        <p:nvPicPr>
          <p:cNvPr id="4" name="Picture 5" descr="organ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 y="343124"/>
            <a:ext cx="9144000" cy="4876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367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pt-BR" altLang="pt-BR" smtClean="0"/>
              <a:t>TECIDO CONJUNTIVO</a:t>
            </a:r>
          </a:p>
        </p:txBody>
      </p:sp>
      <p:sp>
        <p:nvSpPr>
          <p:cNvPr id="18435" name="Rectangle 3"/>
          <p:cNvSpPr>
            <a:spLocks noGrp="1" noChangeArrowheads="1"/>
          </p:cNvSpPr>
          <p:nvPr>
            <p:ph type="body" sz="half" idx="1"/>
          </p:nvPr>
        </p:nvSpPr>
        <p:spPr/>
        <p:txBody>
          <a:bodyPr/>
          <a:lstStyle/>
          <a:p>
            <a:pPr eaLnBrk="1" hangingPunct="1"/>
            <a:r>
              <a:rPr lang="pt-BR" altLang="pt-BR" sz="2800" smtClean="0"/>
              <a:t>Apresentam elevadas quantidade de substância intercelular – (a substância amorfa e as fibras) </a:t>
            </a:r>
          </a:p>
          <a:p>
            <a:pPr eaLnBrk="1" hangingPunct="1">
              <a:buFontTx/>
              <a:buNone/>
            </a:pPr>
            <a:endParaRPr lang="pt-BR" altLang="pt-BR" sz="2800" smtClean="0"/>
          </a:p>
        </p:txBody>
      </p:sp>
      <p:graphicFrame>
        <p:nvGraphicFramePr>
          <p:cNvPr id="18436" name="Object 7"/>
          <p:cNvGraphicFramePr>
            <a:graphicFrameLocks noChangeAspect="1"/>
          </p:cNvGraphicFramePr>
          <p:nvPr>
            <p:ph sz="half" idx="2"/>
          </p:nvPr>
        </p:nvGraphicFramePr>
        <p:xfrm>
          <a:off x="4737100" y="1341438"/>
          <a:ext cx="3716338" cy="4967287"/>
        </p:xfrm>
        <a:graphic>
          <a:graphicData uri="http://schemas.openxmlformats.org/presentationml/2006/ole">
            <mc:AlternateContent xmlns:mc="http://schemas.openxmlformats.org/markup-compatibility/2006">
              <mc:Choice xmlns:v="urn:schemas-microsoft-com:vml" Requires="v">
                <p:oleObj spid="_x0000_s5123" name="Imagem de bitmap" r:id="rId4" imgW="2010056" imgH="2685714" progId="Paint.Picture">
                  <p:embed/>
                </p:oleObj>
              </mc:Choice>
              <mc:Fallback>
                <p:oleObj name="Imagem de bitmap" r:id="rId4" imgW="2010056" imgH="26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1341438"/>
                        <a:ext cx="3716338"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067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pt-BR" altLang="pt-BR" smtClean="0"/>
              <a:t>TECIDO CONJUNTIVO</a:t>
            </a:r>
          </a:p>
        </p:txBody>
      </p:sp>
      <p:sp>
        <p:nvSpPr>
          <p:cNvPr id="19459" name="Rectangle 3"/>
          <p:cNvSpPr>
            <a:spLocks noGrp="1" noChangeArrowheads="1"/>
          </p:cNvSpPr>
          <p:nvPr>
            <p:ph type="body" sz="half" idx="1"/>
          </p:nvPr>
        </p:nvSpPr>
        <p:spPr>
          <a:xfrm>
            <a:off x="539750" y="1341438"/>
            <a:ext cx="8218488" cy="1468437"/>
          </a:xfrm>
        </p:spPr>
        <p:txBody>
          <a:bodyPr/>
          <a:lstStyle/>
          <a:p>
            <a:pPr eaLnBrk="1" hangingPunct="1"/>
            <a:r>
              <a:rPr lang="pt-BR" altLang="pt-BR" sz="2400" smtClean="0"/>
              <a:t>As células que constituem esse tecido apresentam um acentuado poliformismo, ou seja, possuem formas e funções bastante variadas. Trata-se, portanto, de um tecido com diversas especializações</a:t>
            </a:r>
          </a:p>
        </p:txBody>
      </p:sp>
      <p:pic>
        <p:nvPicPr>
          <p:cNvPr id="19460" name="Picture 5" descr="image002(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47813" y="3090863"/>
            <a:ext cx="6108700" cy="3767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487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t-BR" altLang="pt-BR" smtClean="0"/>
              <a:t>TECIDOS CONJUNTIVOS</a:t>
            </a:r>
          </a:p>
        </p:txBody>
      </p:sp>
      <p:sp>
        <p:nvSpPr>
          <p:cNvPr id="20483" name="Rectangle 3"/>
          <p:cNvSpPr>
            <a:spLocks noGrp="1" noChangeArrowheads="1"/>
          </p:cNvSpPr>
          <p:nvPr>
            <p:ph type="body" idx="1"/>
          </p:nvPr>
        </p:nvSpPr>
        <p:spPr>
          <a:xfrm>
            <a:off x="468313" y="1628775"/>
            <a:ext cx="8229600" cy="4525963"/>
          </a:xfrm>
        </p:spPr>
        <p:txBody>
          <a:bodyPr/>
          <a:lstStyle/>
          <a:p>
            <a:pPr eaLnBrk="1" hangingPunct="1"/>
            <a:r>
              <a:rPr lang="pt-BR" altLang="pt-BR" smtClean="0"/>
              <a:t>TECIDO CONJUNTIVO ADIPOSO</a:t>
            </a:r>
          </a:p>
          <a:p>
            <a:pPr eaLnBrk="1" hangingPunct="1"/>
            <a:r>
              <a:rPr lang="pt-BR" altLang="pt-BR" smtClean="0"/>
              <a:t>TECIDO CONJUNTIVO SANGUINEO</a:t>
            </a:r>
          </a:p>
          <a:p>
            <a:pPr eaLnBrk="1" hangingPunct="1"/>
            <a:r>
              <a:rPr lang="pt-BR" altLang="pt-BR" smtClean="0"/>
              <a:t>TECIDO CONJUNTIVO ÓSSEO</a:t>
            </a:r>
          </a:p>
          <a:p>
            <a:pPr eaLnBrk="1" hangingPunct="1"/>
            <a:r>
              <a:rPr lang="pt-BR" altLang="pt-BR" smtClean="0"/>
              <a:t>TECIDO CONJUNTIVO CARTILAGINOSO</a:t>
            </a:r>
          </a:p>
        </p:txBody>
      </p:sp>
    </p:spTree>
    <p:extLst>
      <p:ext uri="{BB962C8B-B14F-4D97-AF65-F5344CB8AC3E}">
        <p14:creationId xmlns:p14="http://schemas.microsoft.com/office/powerpoint/2010/main" val="981756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adip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2693">
            <a:off x="4721225" y="1782763"/>
            <a:ext cx="4427538"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0"/>
          <p:cNvSpPr>
            <a:spLocks noGrp="1" noChangeArrowheads="1"/>
          </p:cNvSpPr>
          <p:nvPr>
            <p:ph type="title"/>
          </p:nvPr>
        </p:nvSpPr>
        <p:spPr>
          <a:xfrm>
            <a:off x="395288" y="333375"/>
            <a:ext cx="8229600" cy="1143000"/>
          </a:xfrm>
        </p:spPr>
        <p:txBody>
          <a:bodyPr/>
          <a:lstStyle/>
          <a:p>
            <a:pPr eaLnBrk="1" hangingPunct="1"/>
            <a:r>
              <a:rPr lang="pt-BR" altLang="pt-BR" sz="4000" smtClean="0"/>
              <a:t>TECIDO CONJUNTIVO ADIPOSO</a:t>
            </a:r>
          </a:p>
        </p:txBody>
      </p:sp>
      <p:sp>
        <p:nvSpPr>
          <p:cNvPr id="21508" name="Rectangle 12"/>
          <p:cNvSpPr>
            <a:spLocks noChangeArrowheads="1"/>
          </p:cNvSpPr>
          <p:nvPr/>
        </p:nvSpPr>
        <p:spPr bwMode="auto">
          <a:xfrm rot="10803147" flipV="1">
            <a:off x="395288" y="3357563"/>
            <a:ext cx="4368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400"/>
              <a:t>Ocorre principalmente sob a pele, exercendo funções de reserva de energia, proteção contra choques mecânicos </a:t>
            </a:r>
          </a:p>
          <a:p>
            <a:pPr eaLnBrk="1" hangingPunct="1">
              <a:spcBef>
                <a:spcPct val="0"/>
              </a:spcBef>
              <a:buFontTx/>
              <a:buNone/>
            </a:pPr>
            <a:r>
              <a:rPr lang="pt-BR" altLang="pt-BR" sz="2400"/>
              <a:t>e isolamento térmico. Ocorre também ao redor de alguns órgãos como os rins e o coração.</a:t>
            </a:r>
          </a:p>
        </p:txBody>
      </p:sp>
      <p:sp>
        <p:nvSpPr>
          <p:cNvPr id="21509" name="Rectangle 13"/>
          <p:cNvSpPr>
            <a:spLocks noChangeArrowheads="1"/>
          </p:cNvSpPr>
          <p:nvPr/>
        </p:nvSpPr>
        <p:spPr bwMode="auto">
          <a:xfrm>
            <a:off x="395288" y="1412875"/>
            <a:ext cx="40322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400"/>
              <a:t>Nesse tecido a substância intracelular é reduzida, e as células, ricas em lipídios, são denominadas células adiposas.</a:t>
            </a:r>
          </a:p>
        </p:txBody>
      </p:sp>
    </p:spTree>
    <p:extLst>
      <p:ext uri="{BB962C8B-B14F-4D97-AF65-F5344CB8AC3E}">
        <p14:creationId xmlns:p14="http://schemas.microsoft.com/office/powerpoint/2010/main" val="2891380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ltLang="pt-BR" sz="4000" smtClean="0"/>
              <a:t>TECIDO CONJUNTIVO SANGUÍNEO</a:t>
            </a: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7588"/>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descr="57a6le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95288" y="1557338"/>
            <a:ext cx="3962400"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800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1143000"/>
          </a:xfrm>
        </p:spPr>
        <p:txBody>
          <a:bodyPr/>
          <a:lstStyle/>
          <a:p>
            <a:pPr eaLnBrk="1" hangingPunct="1"/>
            <a:r>
              <a:rPr lang="pt-BR" altLang="pt-BR" sz="4000" smtClean="0"/>
              <a:t>TECIDO CONJUNTIVO SANGUINEO</a:t>
            </a:r>
          </a:p>
        </p:txBody>
      </p:sp>
      <p:sp>
        <p:nvSpPr>
          <p:cNvPr id="23555" name="Rectangle 8"/>
          <p:cNvSpPr>
            <a:spLocks noChangeArrowheads="1"/>
          </p:cNvSpPr>
          <p:nvPr/>
        </p:nvSpPr>
        <p:spPr bwMode="auto">
          <a:xfrm>
            <a:off x="4427538" y="1628775"/>
            <a:ext cx="445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400"/>
              <a:t>Tecido altamente especializado</a:t>
            </a:r>
          </a:p>
        </p:txBody>
      </p:sp>
      <p:sp>
        <p:nvSpPr>
          <p:cNvPr id="23556" name="Rectangle 9"/>
          <p:cNvSpPr>
            <a:spLocks noChangeArrowheads="1"/>
          </p:cNvSpPr>
          <p:nvPr/>
        </p:nvSpPr>
        <p:spPr bwMode="auto">
          <a:xfrm>
            <a:off x="4572000" y="2276475"/>
            <a:ext cx="48244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400"/>
              <a:t>Os constituintes celulares são: </a:t>
            </a:r>
            <a:r>
              <a:rPr lang="pt-BR" altLang="pt-BR" sz="2400" b="1"/>
              <a:t>glóbulos vermelhos (também denominados hemácias ou eritrócitos); glóbulos brancos (também chamados de leucócitos).</a:t>
            </a:r>
          </a:p>
        </p:txBody>
      </p:sp>
      <p:sp>
        <p:nvSpPr>
          <p:cNvPr id="23557" name="Rectangle 11"/>
          <p:cNvSpPr>
            <a:spLocks noChangeArrowheads="1"/>
          </p:cNvSpPr>
          <p:nvPr/>
        </p:nvSpPr>
        <p:spPr bwMode="auto">
          <a:xfrm rot="10811555" flipV="1">
            <a:off x="1690688" y="4940300"/>
            <a:ext cx="61960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2400"/>
              <a:t>o plasma -, que corresponde à parte amorfa é composto principalmente de água com diversas substâncias dissolvidas, que são transportadas através dos vasos do corpo.</a:t>
            </a:r>
          </a:p>
          <a:p>
            <a:pPr eaLnBrk="1" hangingPunct="1">
              <a:spcBef>
                <a:spcPct val="0"/>
              </a:spcBef>
              <a:buFontTx/>
              <a:buNone/>
            </a:pPr>
            <a:endParaRPr lang="pt-BR" altLang="pt-BR" sz="2400"/>
          </a:p>
        </p:txBody>
      </p:sp>
      <p:pic>
        <p:nvPicPr>
          <p:cNvPr id="23558" name="Picture 15" descr="vaso_elemento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628775"/>
            <a:ext cx="3967163" cy="327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47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t-BR" altLang="pt-BR" b="1" smtClean="0"/>
              <a:t>Glóbulos Vermelhos</a:t>
            </a:r>
          </a:p>
        </p:txBody>
      </p:sp>
      <p:sp>
        <p:nvSpPr>
          <p:cNvPr id="24579" name="Rectangle 3"/>
          <p:cNvSpPr>
            <a:spLocks noGrp="1" noChangeArrowheads="1"/>
          </p:cNvSpPr>
          <p:nvPr>
            <p:ph type="body" idx="1"/>
          </p:nvPr>
        </p:nvSpPr>
        <p:spPr/>
        <p:txBody>
          <a:bodyPr/>
          <a:lstStyle/>
          <a:p>
            <a:pPr eaLnBrk="1" hangingPunct="1">
              <a:buFontTx/>
              <a:buNone/>
            </a:pPr>
            <a:r>
              <a:rPr lang="pt-BR" altLang="pt-BR" sz="2400" smtClean="0"/>
              <a:t>Glóbulos vermelhos, hemácias ou eritrócitos (do grego, </a:t>
            </a:r>
            <a:r>
              <a:rPr lang="pt-BR" altLang="pt-BR" sz="2400" i="1" smtClean="0"/>
              <a:t>eruthrós </a:t>
            </a:r>
            <a:r>
              <a:rPr lang="pt-BR" altLang="pt-BR" sz="2400" smtClean="0"/>
              <a:t>= vermelho, e </a:t>
            </a:r>
            <a:r>
              <a:rPr lang="pt-BR" altLang="pt-BR" sz="2400" i="1" smtClean="0"/>
              <a:t>kútos</a:t>
            </a:r>
            <a:r>
              <a:rPr lang="pt-BR" altLang="pt-BR" sz="2400" smtClean="0"/>
              <a:t> = célula) são anucleados, possuem aspecto de disco bicôncavo. São ricos em hemoglobina, a proteína responsável pelo transporte de oxigênio, a importante função desempenhada pelas hemácias</a:t>
            </a:r>
            <a:r>
              <a:rPr lang="pt-BR" altLang="pt-BR" smtClean="0"/>
              <a:t>. </a:t>
            </a:r>
          </a:p>
        </p:txBody>
      </p:sp>
      <p:pic>
        <p:nvPicPr>
          <p:cNvPr id="24580" name="Picture 13" descr="d564551725cf709d5061e055f618ae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7505">
            <a:off x="3924300" y="3716338"/>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27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pt-BR" altLang="pt-BR" smtClean="0"/>
              <a:t>Glóbulos Brancos </a:t>
            </a:r>
          </a:p>
        </p:txBody>
      </p:sp>
      <p:sp>
        <p:nvSpPr>
          <p:cNvPr id="25603" name="Rectangle 3"/>
          <p:cNvSpPr>
            <a:spLocks noGrp="1" noChangeArrowheads="1"/>
          </p:cNvSpPr>
          <p:nvPr>
            <p:ph type="body" sz="half" idx="1"/>
          </p:nvPr>
        </p:nvSpPr>
        <p:spPr/>
        <p:txBody>
          <a:bodyPr/>
          <a:lstStyle/>
          <a:p>
            <a:pPr eaLnBrk="1" hangingPunct="1">
              <a:buFontTx/>
              <a:buNone/>
            </a:pPr>
            <a:r>
              <a:rPr lang="pt-BR" altLang="pt-BR" sz="2000" smtClean="0"/>
              <a:t>Glóbulos brancos, também chamados de leucócitos (do</a:t>
            </a:r>
          </a:p>
          <a:p>
            <a:pPr eaLnBrk="1" hangingPunct="1">
              <a:buFontTx/>
              <a:buNone/>
            </a:pPr>
            <a:r>
              <a:rPr lang="pt-BR" altLang="pt-BR" sz="2000" smtClean="0"/>
              <a:t>grego, leukós = branco), são células sanguíneas </a:t>
            </a:r>
          </a:p>
          <a:p>
            <a:pPr eaLnBrk="1" hangingPunct="1">
              <a:buFontTx/>
              <a:buNone/>
            </a:pPr>
            <a:r>
              <a:rPr lang="pt-BR" altLang="pt-BR" sz="2000" smtClean="0"/>
              <a:t>envolvidas com a defesa do organismo. </a:t>
            </a:r>
          </a:p>
          <a:p>
            <a:pPr eaLnBrk="1" hangingPunct="1">
              <a:buFontTx/>
              <a:buNone/>
            </a:pPr>
            <a:r>
              <a:rPr lang="pt-BR" altLang="pt-BR" sz="2000" smtClean="0"/>
              <a:t>Essa atividade pode ser exercida por fagocitose ou por</a:t>
            </a:r>
          </a:p>
          <a:p>
            <a:pPr eaLnBrk="1" hangingPunct="1">
              <a:buFontTx/>
              <a:buNone/>
            </a:pPr>
            <a:r>
              <a:rPr lang="pt-BR" altLang="pt-BR" sz="2000" smtClean="0"/>
              <a:t>meio da produção de proteínas de defesa, os anticorpos</a:t>
            </a:r>
            <a:r>
              <a:rPr lang="pt-BR" altLang="pt-BR" sz="2800" smtClean="0"/>
              <a:t>. </a:t>
            </a:r>
          </a:p>
        </p:txBody>
      </p:sp>
      <p:pic>
        <p:nvPicPr>
          <p:cNvPr id="25604" name="Picture 5" descr="929145166_ms7h0SpJ_globulo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465170">
            <a:off x="5005388" y="1600200"/>
            <a:ext cx="3322637"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8" descr="e2782b8650c0811b55249be5fe7c56e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40200" y="4365625"/>
            <a:ext cx="25019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Rectangle 10"/>
          <p:cNvSpPr>
            <a:spLocks noChangeArrowheads="1"/>
          </p:cNvSpPr>
          <p:nvPr/>
        </p:nvSpPr>
        <p:spPr bwMode="auto">
          <a:xfrm>
            <a:off x="6875463" y="4724400"/>
            <a:ext cx="22685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t-BR" altLang="pt-BR" sz="1800"/>
              <a:t>Tipos de leucócitos: neutrófilo (A), eosinófilo (B), basófilo (C), linfócito (D), monócito (E) e macrófagos (F). </a:t>
            </a:r>
          </a:p>
        </p:txBody>
      </p:sp>
    </p:spTree>
    <p:extLst>
      <p:ext uri="{BB962C8B-B14F-4D97-AF65-F5344CB8AC3E}">
        <p14:creationId xmlns:p14="http://schemas.microsoft.com/office/powerpoint/2010/main" val="90692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pt-BR" altLang="pt-BR" smtClean="0"/>
              <a:t>Plaquetas </a:t>
            </a:r>
          </a:p>
        </p:txBody>
      </p:sp>
      <p:sp>
        <p:nvSpPr>
          <p:cNvPr id="26627" name="Rectangle 3"/>
          <p:cNvSpPr>
            <a:spLocks noGrp="1" noChangeArrowheads="1"/>
          </p:cNvSpPr>
          <p:nvPr>
            <p:ph type="body" idx="1"/>
          </p:nvPr>
        </p:nvSpPr>
        <p:spPr/>
        <p:txBody>
          <a:bodyPr/>
          <a:lstStyle/>
          <a:p>
            <a:pPr eaLnBrk="1" hangingPunct="1"/>
            <a:r>
              <a:rPr lang="pt-BR" altLang="pt-BR" sz="2400" smtClean="0"/>
              <a:t>Plaquetas são restos celulares originados da fragmentação de células gigantes da medula óssea. Possuem substâncias ativas no processo de coagulação sangüínea, sendo, por isso, também conhecidas como trombócitos (do grego, thrombos = coágulo), que impedem a ocorrência de hemorragias. </a:t>
            </a:r>
          </a:p>
        </p:txBody>
      </p:sp>
      <p:pic>
        <p:nvPicPr>
          <p:cNvPr id="26628" name="Picture 8" descr="formacao-de-um-coag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005263"/>
            <a:ext cx="26082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89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pt-BR" altLang="pt-BR" smtClean="0"/>
              <a:t>TECIDO CONJUNTIVO ÓSSEO</a:t>
            </a:r>
          </a:p>
        </p:txBody>
      </p:sp>
      <p:pic>
        <p:nvPicPr>
          <p:cNvPr id="2765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412875"/>
            <a:ext cx="3743325" cy="3744913"/>
          </a:xfrm>
          <a:noFill/>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414463"/>
            <a:ext cx="2873375"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3" name="Retângulo 4"/>
          <p:cNvSpPr>
            <a:spLocks noChangeArrowheads="1"/>
          </p:cNvSpPr>
          <p:nvPr/>
        </p:nvSpPr>
        <p:spPr bwMode="auto">
          <a:xfrm>
            <a:off x="4140200" y="3933825"/>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pt-BR" sz="2000"/>
              <a:t>O tecido ósseo tem a função de sustentação e ocorre nos ossos do esqueleto dos vertebrados. É um tecido rígido graças à presença de </a:t>
            </a:r>
            <a:r>
              <a:rPr lang="pt-BR" altLang="pt-BR" sz="2000" b="1"/>
              <a:t>matriz rica em sais de cálcio, fósforo e magnésio</a:t>
            </a:r>
            <a:r>
              <a:rPr lang="pt-BR" altLang="pt-BR" sz="2000"/>
              <a:t>. Além desses elementos, a </a:t>
            </a:r>
            <a:r>
              <a:rPr lang="pt-BR" altLang="pt-BR" sz="2000" b="1"/>
              <a:t>matriz é rica em fibras colágenas</a:t>
            </a:r>
            <a:r>
              <a:rPr lang="pt-BR" altLang="pt-BR" sz="2000"/>
              <a:t>, que fornecem certa flexibilidade ao osso.</a:t>
            </a:r>
          </a:p>
        </p:txBody>
      </p:sp>
    </p:spTree>
    <p:extLst>
      <p:ext uri="{BB962C8B-B14F-4D97-AF65-F5344CB8AC3E}">
        <p14:creationId xmlns:p14="http://schemas.microsoft.com/office/powerpoint/2010/main" val="212016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dirty="0" smtClean="0"/>
              <a:t>CÉLULA</a:t>
            </a:r>
            <a:endParaRPr lang="pt-BR" sz="3600" dirty="0"/>
          </a:p>
        </p:txBody>
      </p:sp>
      <p:sp>
        <p:nvSpPr>
          <p:cNvPr id="6" name="Espaço Reservado para Conteúdo 5"/>
          <p:cNvSpPr>
            <a:spLocks noGrp="1"/>
          </p:cNvSpPr>
          <p:nvPr>
            <p:ph sz="quarter" idx="13"/>
          </p:nvPr>
        </p:nvSpPr>
        <p:spPr/>
        <p:txBody>
          <a:bodyPr>
            <a:normAutofit/>
          </a:bodyPr>
          <a:lstStyle/>
          <a:p>
            <a:pPr>
              <a:buFont typeface="Wingdings" panose="05000000000000000000" pitchFamily="2" charset="2"/>
              <a:buChar char="Ø"/>
            </a:pPr>
            <a:r>
              <a:rPr lang="pt-BR" sz="2400" dirty="0" smtClean="0"/>
              <a:t> 1665 - Robert </a:t>
            </a:r>
            <a:r>
              <a:rPr lang="pt-BR" sz="2400" dirty="0" err="1" smtClean="0"/>
              <a:t>Hooke</a:t>
            </a:r>
            <a:r>
              <a:rPr lang="pt-BR" sz="2400" dirty="0" smtClean="0"/>
              <a:t> -  pedaço de cortiça no microscópio – CÉLULA – pequenas cavidades </a:t>
            </a:r>
          </a:p>
          <a:p>
            <a:pPr>
              <a:buFont typeface="Wingdings" panose="05000000000000000000" pitchFamily="2" charset="2"/>
              <a:buChar char="Ø"/>
            </a:pPr>
            <a:r>
              <a:rPr lang="pt-BR" sz="2400" dirty="0"/>
              <a:t> </a:t>
            </a:r>
            <a:r>
              <a:rPr lang="pt-BR" sz="2400" dirty="0" smtClean="0"/>
              <a:t>1838/1839 – </a:t>
            </a:r>
            <a:r>
              <a:rPr lang="pt-BR" sz="2400" dirty="0" err="1" smtClean="0"/>
              <a:t>Schleiden</a:t>
            </a:r>
            <a:r>
              <a:rPr lang="pt-BR" sz="2400" dirty="0" smtClean="0"/>
              <a:t> </a:t>
            </a:r>
            <a:r>
              <a:rPr lang="pt-BR" sz="2400" dirty="0" err="1" smtClean="0"/>
              <a:t>Schawann</a:t>
            </a:r>
            <a:r>
              <a:rPr lang="pt-BR" sz="2400" dirty="0" smtClean="0"/>
              <a:t> – TEORIA CELULAR</a:t>
            </a:r>
          </a:p>
          <a:p>
            <a:pPr>
              <a:buFont typeface="Wingdings" panose="05000000000000000000" pitchFamily="2" charset="2"/>
              <a:buChar char="Ø"/>
            </a:pPr>
            <a:r>
              <a:rPr lang="pt-BR" sz="2400" dirty="0"/>
              <a:t> </a:t>
            </a:r>
            <a:r>
              <a:rPr lang="pt-BR" sz="2400" dirty="0" smtClean="0"/>
              <a:t>CÉLULAS -  pequenas estruturas vivas  que têm uma organização interna, na qual cada parte é responsável por uma atividade. (livro didático)</a:t>
            </a:r>
          </a:p>
          <a:p>
            <a:pPr>
              <a:buFont typeface="Wingdings" panose="05000000000000000000" pitchFamily="2" charset="2"/>
              <a:buChar char="Ø"/>
            </a:pPr>
            <a:r>
              <a:rPr lang="pt-BR" sz="2400" dirty="0"/>
              <a:t> </a:t>
            </a:r>
            <a:r>
              <a:rPr lang="pt-BR" sz="2400" dirty="0" smtClean="0"/>
              <a:t>Seres unicelulares – exemplo: ameba</a:t>
            </a:r>
          </a:p>
          <a:p>
            <a:pPr>
              <a:buFont typeface="Wingdings" panose="05000000000000000000" pitchFamily="2" charset="2"/>
              <a:buChar char="Ø"/>
            </a:pPr>
            <a:r>
              <a:rPr lang="pt-BR" sz="2400" dirty="0"/>
              <a:t> </a:t>
            </a:r>
            <a:r>
              <a:rPr lang="pt-BR" sz="2400" dirty="0" smtClean="0"/>
              <a:t>Seres pluricelulares – exemplo: ser humano </a:t>
            </a:r>
            <a:endParaRPr lang="pt-BR" sz="2400" dirty="0"/>
          </a:p>
        </p:txBody>
      </p:sp>
    </p:spTree>
    <p:extLst>
      <p:ext uri="{BB962C8B-B14F-4D97-AF65-F5344CB8AC3E}">
        <p14:creationId xmlns:p14="http://schemas.microsoft.com/office/powerpoint/2010/main" val="79702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pt-BR" altLang="pt-BR" smtClean="0"/>
              <a:t>TECIDO CONJUNTIVO</a:t>
            </a:r>
            <a:br>
              <a:rPr lang="pt-BR" altLang="pt-BR" smtClean="0"/>
            </a:br>
            <a:r>
              <a:rPr lang="pt-BR" altLang="pt-BR" smtClean="0"/>
              <a:t>CARTILAGINOSO</a:t>
            </a:r>
          </a:p>
        </p:txBody>
      </p:sp>
      <p:sp>
        <p:nvSpPr>
          <p:cNvPr id="28675" name="Espaço Reservado para Conteúdo 2"/>
          <p:cNvSpPr>
            <a:spLocks noGrp="1"/>
          </p:cNvSpPr>
          <p:nvPr>
            <p:ph idx="1"/>
          </p:nvPr>
        </p:nvSpPr>
        <p:spPr>
          <a:xfrm>
            <a:off x="5219700" y="1600200"/>
            <a:ext cx="3467100" cy="3052763"/>
          </a:xfrm>
        </p:spPr>
        <p:txBody>
          <a:bodyPr/>
          <a:lstStyle/>
          <a:p>
            <a:r>
              <a:rPr lang="pt-BR" altLang="pt-BR" sz="2000" smtClean="0"/>
              <a:t>O tecido conjuntivo cartilaginoso é muito flexível, porém de consistência rígida e é encontrado no nariz, nos anéis da traqueia e dos brônquios, na parte externa da orelha, em algumas partes da laringe e na epiglote.</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74813"/>
            <a:ext cx="4481512"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Retângulo 3"/>
          <p:cNvSpPr>
            <a:spLocks noChangeArrowheads="1"/>
          </p:cNvSpPr>
          <p:nvPr/>
        </p:nvSpPr>
        <p:spPr bwMode="auto">
          <a:xfrm>
            <a:off x="250825" y="5157788"/>
            <a:ext cx="8569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pt-BR" sz="2000"/>
              <a:t>Ele se adere as superfícies das articulações ósseas de nosso corpo. Este é indispensável na formação de ossos longos, e também tem a função de suporte dos tecidos moles (tecido de sustentação).</a:t>
            </a:r>
          </a:p>
        </p:txBody>
      </p:sp>
    </p:spTree>
    <p:extLst>
      <p:ext uri="{BB962C8B-B14F-4D97-AF65-F5344CB8AC3E}">
        <p14:creationId xmlns:p14="http://schemas.microsoft.com/office/powerpoint/2010/main" val="347705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pt-BR" smtClean="0"/>
              <a:t>TECIDO MUSCULAR</a:t>
            </a:r>
          </a:p>
        </p:txBody>
      </p:sp>
      <p:sp>
        <p:nvSpPr>
          <p:cNvPr id="29699" name="Rectangle 3"/>
          <p:cNvSpPr>
            <a:spLocks noGrp="1" noChangeArrowheads="1"/>
          </p:cNvSpPr>
          <p:nvPr>
            <p:ph type="body" idx="1"/>
          </p:nvPr>
        </p:nvSpPr>
        <p:spPr>
          <a:xfrm>
            <a:off x="5003800" y="1341438"/>
            <a:ext cx="3249613" cy="2309812"/>
          </a:xfrm>
        </p:spPr>
        <p:txBody>
          <a:bodyPr/>
          <a:lstStyle/>
          <a:p>
            <a:pPr marL="0" indent="0" eaLnBrk="1" hangingPunct="1">
              <a:lnSpc>
                <a:spcPct val="80000"/>
              </a:lnSpc>
              <a:buFontTx/>
              <a:buNone/>
            </a:pPr>
            <a:r>
              <a:rPr lang="pt-BR" altLang="pt-BR" sz="2000" smtClean="0"/>
              <a:t>1. Fibra Muscular em corte longitudinal </a:t>
            </a:r>
          </a:p>
          <a:p>
            <a:pPr marL="0" indent="0" eaLnBrk="1" hangingPunct="1">
              <a:lnSpc>
                <a:spcPct val="80000"/>
              </a:lnSpc>
              <a:buFontTx/>
              <a:buNone/>
            </a:pPr>
            <a:r>
              <a:rPr lang="pt-BR" altLang="pt-BR" sz="2000" smtClean="0"/>
              <a:t>2. Presença de vários núcleos periféricos(fibra multinucleada). </a:t>
            </a:r>
          </a:p>
          <a:p>
            <a:pPr marL="0" indent="0" eaLnBrk="1" hangingPunct="1">
              <a:lnSpc>
                <a:spcPct val="80000"/>
              </a:lnSpc>
              <a:buFontTx/>
              <a:buNone/>
            </a:pPr>
            <a:r>
              <a:rPr lang="pt-BR" altLang="pt-BR" sz="2000" smtClean="0"/>
              <a:t>3. Fibra Muscular em corte transversal </a:t>
            </a:r>
          </a:p>
          <a:p>
            <a:pPr marL="0" indent="0" eaLnBrk="1" hangingPunct="1">
              <a:lnSpc>
                <a:spcPct val="80000"/>
              </a:lnSpc>
              <a:buFontTx/>
              <a:buNone/>
            </a:pPr>
            <a:r>
              <a:rPr lang="pt-BR" altLang="pt-BR" sz="2000" smtClean="0"/>
              <a:t>4. Núcleo Periférico </a:t>
            </a:r>
          </a:p>
        </p:txBody>
      </p:sp>
      <p:pic>
        <p:nvPicPr>
          <p:cNvPr id="29700" name="Picture 5" descr="site-musces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4476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4437063"/>
            <a:ext cx="4370387"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684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Conteúdo 2"/>
          <p:cNvSpPr>
            <a:spLocks noGrp="1"/>
          </p:cNvSpPr>
          <p:nvPr>
            <p:ph idx="1"/>
          </p:nvPr>
        </p:nvSpPr>
        <p:spPr>
          <a:xfrm>
            <a:off x="4787900" y="115888"/>
            <a:ext cx="3970338" cy="4997450"/>
          </a:xfrm>
        </p:spPr>
        <p:txBody>
          <a:bodyPr/>
          <a:lstStyle/>
          <a:p>
            <a:pPr algn="just"/>
            <a:r>
              <a:rPr lang="pt-BR" altLang="pt-BR" sz="2400" smtClean="0"/>
              <a:t>Os músculos esqueléticos são voluntários e de contração rápida. São eles os músculos comuns geralmente envolvidos na locomoção</a:t>
            </a:r>
          </a:p>
          <a:p>
            <a:pPr algn="just"/>
            <a:endParaRPr lang="pt-BR" altLang="pt-BR" sz="2400" smtClean="0"/>
          </a:p>
          <a:p>
            <a:pPr algn="just"/>
            <a:endParaRPr lang="pt-BR" altLang="pt-BR" sz="2400" smtClean="0"/>
          </a:p>
          <a:p>
            <a:pPr algn="just"/>
            <a:r>
              <a:rPr lang="pt-BR" altLang="pt-BR" sz="2400" smtClean="0"/>
              <a:t>O tecido estriado cardíaco está na constituição do coração, a bomba propulsora do sistema circulatório humano. Esse tecido tem contração rápida, involuntária e rítmica</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60350"/>
            <a:ext cx="4537075" cy="303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Retângulo 3"/>
          <p:cNvSpPr>
            <a:spLocks noChangeArrowheads="1"/>
          </p:cNvSpPr>
          <p:nvPr/>
        </p:nvSpPr>
        <p:spPr bwMode="auto">
          <a:xfrm>
            <a:off x="468313" y="3500438"/>
            <a:ext cx="37480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pt-BR" altLang="pt-BR" sz="2400"/>
              <a:t>O músculo liso está principalmente presente nas vísceras e contrai-se lenta e involuntariamente. São órgãos internos, como o estômago, o intestino, os pulmões e os vasos sanguíneos.</a:t>
            </a:r>
          </a:p>
        </p:txBody>
      </p:sp>
    </p:spTree>
    <p:extLst>
      <p:ext uri="{BB962C8B-B14F-4D97-AF65-F5344CB8AC3E}">
        <p14:creationId xmlns:p14="http://schemas.microsoft.com/office/powerpoint/2010/main" val="137576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pt-BR" altLang="pt-BR" smtClean="0"/>
              <a:t>TECIDO NERVOSO</a:t>
            </a:r>
          </a:p>
        </p:txBody>
      </p:sp>
      <p:sp>
        <p:nvSpPr>
          <p:cNvPr id="31747" name="Rectangle 3"/>
          <p:cNvSpPr>
            <a:spLocks noGrp="1" noChangeArrowheads="1"/>
          </p:cNvSpPr>
          <p:nvPr>
            <p:ph type="body" idx="1"/>
          </p:nvPr>
        </p:nvSpPr>
        <p:spPr/>
        <p:txBody>
          <a:bodyPr/>
          <a:lstStyle/>
          <a:p>
            <a:pPr eaLnBrk="1" hangingPunct="1"/>
            <a:endParaRPr lang="pt-BR" altLang="pt-BR" smtClean="0"/>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1463"/>
            <a:ext cx="52578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1314450"/>
            <a:ext cx="38100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046538"/>
            <a:ext cx="3886200" cy="281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4588"/>
            <a:ext cx="5281613"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297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r>
              <a:rPr lang="pt-BR" altLang="pt-BR" smtClean="0"/>
              <a:t>TECIDO NERVOSO</a:t>
            </a:r>
          </a:p>
        </p:txBody>
      </p:sp>
      <p:sp>
        <p:nvSpPr>
          <p:cNvPr id="32771" name="Espaço Reservado para Conteúdo 2"/>
          <p:cNvSpPr>
            <a:spLocks noGrp="1"/>
          </p:cNvSpPr>
          <p:nvPr>
            <p:ph idx="1"/>
          </p:nvPr>
        </p:nvSpPr>
        <p:spPr>
          <a:xfrm>
            <a:off x="0" y="1125538"/>
            <a:ext cx="9144000" cy="4525962"/>
          </a:xfrm>
        </p:spPr>
        <p:txBody>
          <a:bodyPr/>
          <a:lstStyle/>
          <a:p>
            <a:r>
              <a:rPr lang="pt-BR" altLang="pt-BR" sz="2000" smtClean="0"/>
              <a:t>O tecido nervoso é o responsável pela troca de informações rápidas nos animais. É um tecido bastante importante, pois sem ele não seria possível comandar as Diversas partes do organismo de forma rápida e eficiente.</a:t>
            </a:r>
          </a:p>
          <a:p>
            <a:r>
              <a:rPr lang="pt-BR" altLang="pt-BR" sz="2000" smtClean="0"/>
              <a:t>O tecido é composto por </a:t>
            </a:r>
            <a:r>
              <a:rPr lang="pt-BR" altLang="pt-BR" sz="2000" b="1" u="sng" smtClean="0">
                <a:solidFill>
                  <a:schemeClr val="bg1"/>
                </a:solidFill>
                <a:hlinkClick r:id="rId2"/>
              </a:rPr>
              <a:t>neurônios</a:t>
            </a:r>
            <a:r>
              <a:rPr lang="pt-BR" altLang="pt-BR" sz="2000" b="1" smtClean="0">
                <a:solidFill>
                  <a:schemeClr val="bg1"/>
                </a:solidFill>
              </a:rPr>
              <a:t> </a:t>
            </a:r>
            <a:r>
              <a:rPr lang="pt-BR" altLang="pt-BR" sz="2000" smtClean="0"/>
              <a:t>(ou células nervosas), que são células especializadas na condução de </a:t>
            </a:r>
            <a:r>
              <a:rPr lang="pt-BR" altLang="pt-BR" sz="2000" b="1" smtClean="0"/>
              <a:t>impulsos elétricos</a:t>
            </a:r>
            <a:r>
              <a:rPr lang="pt-BR" altLang="pt-BR" sz="2000" smtClean="0"/>
              <a:t>. Essa célula é dividida em três partes distintas:</a:t>
            </a:r>
          </a:p>
          <a:p>
            <a:r>
              <a:rPr lang="pt-BR" altLang="pt-BR" sz="2000" b="1" smtClean="0"/>
              <a:t>Corpo celular</a:t>
            </a:r>
            <a:r>
              <a:rPr lang="pt-BR" altLang="pt-BR" sz="2000" smtClean="0"/>
              <a:t>: é a parte onde ficam o núcleo e diversas organelas</a:t>
            </a:r>
          </a:p>
          <a:p>
            <a:r>
              <a:rPr lang="pt-BR" altLang="pt-BR" sz="2000" b="1" smtClean="0"/>
              <a:t>Dendritos</a:t>
            </a:r>
            <a:r>
              <a:rPr lang="pt-BR" altLang="pt-BR" sz="2000" smtClean="0"/>
              <a:t>: são várias pequenas ramificações que saem do corpo celular, e funcionam como “antenas”, para captar sinais elétricos e retransmití-los através do </a:t>
            </a:r>
            <a:r>
              <a:rPr lang="pt-BR" altLang="pt-BR" sz="2000" b="1" smtClean="0"/>
              <a:t>axônio</a:t>
            </a:r>
            <a:r>
              <a:rPr lang="pt-BR" altLang="pt-BR" sz="2000" smtClean="0"/>
              <a:t> .</a:t>
            </a:r>
          </a:p>
          <a:p>
            <a:r>
              <a:rPr lang="pt-BR" altLang="pt-BR" sz="2000" smtClean="0"/>
              <a:t>Axônio: é uma grande extensão do corpo celular, que se </a:t>
            </a:r>
            <a:r>
              <a:rPr lang="pt-BR" altLang="pt-BR" sz="2000" u="sng" smtClean="0">
                <a:hlinkClick r:id="rId3"/>
              </a:rPr>
              <a:t>conecta</a:t>
            </a:r>
            <a:r>
              <a:rPr lang="pt-BR" altLang="pt-BR" sz="2000" smtClean="0"/>
              <a:t> à outros neurônios ou à células de outros tecidos, como músculos, glândulas, etc. Em torno do axônio geralmente são formadas as “bainhas de mielina”, compostas de células especializadas chamadas de “células de Schwann”, que são envoltórios contendo material lipídico. Essa bainha faz com que o transporte de impulsos elétricos seja mais rápido. Alguns axônios podem ultrapassar 1 metro de comprimento.</a:t>
            </a:r>
          </a:p>
          <a:p>
            <a:endParaRPr lang="pt-BR" altLang="pt-BR" sz="2000" smtClean="0"/>
          </a:p>
        </p:txBody>
      </p:sp>
    </p:spTree>
    <p:extLst>
      <p:ext uri="{BB962C8B-B14F-4D97-AF65-F5344CB8AC3E}">
        <p14:creationId xmlns:p14="http://schemas.microsoft.com/office/powerpoint/2010/main" val="385242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229600" cy="836613"/>
          </a:xfrm>
        </p:spPr>
        <p:txBody>
          <a:bodyPr/>
          <a:lstStyle/>
          <a:p>
            <a:pPr eaLnBrk="1" hangingPunct="1"/>
            <a:r>
              <a:rPr lang="pt-BR" altLang="pt-BR" sz="3200" smtClean="0"/>
              <a:t>CRÉDITOS</a:t>
            </a:r>
          </a:p>
        </p:txBody>
      </p:sp>
      <p:sp>
        <p:nvSpPr>
          <p:cNvPr id="33795" name="Rectangle 3"/>
          <p:cNvSpPr>
            <a:spLocks noGrp="1" noChangeArrowheads="1"/>
          </p:cNvSpPr>
          <p:nvPr>
            <p:ph type="body" idx="1"/>
          </p:nvPr>
        </p:nvSpPr>
        <p:spPr>
          <a:xfrm>
            <a:off x="539750" y="765175"/>
            <a:ext cx="8229600" cy="4525963"/>
          </a:xfrm>
        </p:spPr>
        <p:txBody>
          <a:bodyPr/>
          <a:lstStyle/>
          <a:p>
            <a:pPr eaLnBrk="1" hangingPunct="1">
              <a:lnSpc>
                <a:spcPct val="80000"/>
              </a:lnSpc>
            </a:pPr>
            <a:r>
              <a:rPr lang="pt-BR" altLang="pt-BR" sz="1000" smtClean="0"/>
              <a:t>infoescola.com </a:t>
            </a:r>
          </a:p>
          <a:p>
            <a:pPr eaLnBrk="1" hangingPunct="1">
              <a:lnSpc>
                <a:spcPct val="80000"/>
              </a:lnSpc>
            </a:pPr>
            <a:r>
              <a:rPr lang="pt-BR" altLang="pt-BR" sz="1000" smtClean="0"/>
              <a:t>radiologia-para-estudantes </a:t>
            </a:r>
          </a:p>
          <a:p>
            <a:pPr eaLnBrk="1" hangingPunct="1">
              <a:lnSpc>
                <a:spcPct val="80000"/>
              </a:lnSpc>
            </a:pPr>
            <a:r>
              <a:rPr lang="pt-BR" altLang="pt-BR" sz="1000" smtClean="0"/>
              <a:t> e</a:t>
            </a:r>
            <a:r>
              <a:rPr lang="pt-BR" altLang="pt-BR" sz="1000" smtClean="0">
                <a:hlinkClick r:id="rId3"/>
              </a:rPr>
              <a:t>mbriologiageral.blogspot.com</a:t>
            </a:r>
            <a:r>
              <a:rPr lang="pt-BR" altLang="pt-BR" sz="1000" smtClean="0"/>
              <a:t> </a:t>
            </a:r>
          </a:p>
          <a:p>
            <a:pPr eaLnBrk="1" hangingPunct="1">
              <a:lnSpc>
                <a:spcPct val="80000"/>
              </a:lnSpc>
            </a:pPr>
            <a:r>
              <a:rPr lang="pt-BR" altLang="pt-BR" sz="1000" smtClean="0">
                <a:hlinkClick r:id="rId4"/>
              </a:rPr>
              <a:t>www.creationofman.net</a:t>
            </a:r>
            <a:endParaRPr lang="pt-BR" altLang="pt-BR" sz="1000" smtClean="0"/>
          </a:p>
          <a:p>
            <a:pPr eaLnBrk="1" hangingPunct="1">
              <a:lnSpc>
                <a:spcPct val="80000"/>
              </a:lnSpc>
            </a:pPr>
            <a:r>
              <a:rPr lang="pt-BR" altLang="pt-BR" sz="1000" smtClean="0"/>
              <a:t> lifeisnotadestinyitsadestina </a:t>
            </a:r>
          </a:p>
          <a:p>
            <a:pPr eaLnBrk="1" hangingPunct="1">
              <a:lnSpc>
                <a:spcPct val="80000"/>
              </a:lnSpc>
            </a:pPr>
            <a:r>
              <a:rPr lang="pt-BR" altLang="pt-BR" sz="1000" smtClean="0">
                <a:hlinkClick r:id="rId5"/>
              </a:rPr>
              <a:t>www.portalobjetivo.com.br</a:t>
            </a:r>
            <a:endParaRPr lang="pt-BR" altLang="pt-BR" sz="1000" smtClean="0"/>
          </a:p>
          <a:p>
            <a:pPr eaLnBrk="1" hangingPunct="1">
              <a:lnSpc>
                <a:spcPct val="80000"/>
              </a:lnSpc>
            </a:pPr>
            <a:r>
              <a:rPr lang="pt-BR" altLang="pt-BR" sz="1000" smtClean="0"/>
              <a:t>bp1.blogger.com/  </a:t>
            </a:r>
          </a:p>
          <a:p>
            <a:pPr eaLnBrk="1" hangingPunct="1">
              <a:lnSpc>
                <a:spcPct val="80000"/>
              </a:lnSpc>
            </a:pPr>
            <a:r>
              <a:rPr lang="pt-BR" altLang="pt-BR" sz="1000" smtClean="0">
                <a:hlinkClick r:id="rId6"/>
              </a:rPr>
              <a:t>www.fertilitat.com.br</a:t>
            </a:r>
            <a:r>
              <a:rPr lang="pt-BR" altLang="pt-BR" sz="1000" smtClean="0"/>
              <a:t> </a:t>
            </a:r>
          </a:p>
          <a:p>
            <a:pPr eaLnBrk="1" hangingPunct="1">
              <a:lnSpc>
                <a:spcPct val="80000"/>
              </a:lnSpc>
            </a:pPr>
            <a:r>
              <a:rPr lang="pt-BR" altLang="pt-BR" sz="1000" smtClean="0"/>
              <a:t>g1.globo.com/.../foto/  </a:t>
            </a:r>
          </a:p>
          <a:p>
            <a:pPr eaLnBrk="1" hangingPunct="1">
              <a:lnSpc>
                <a:spcPct val="80000"/>
              </a:lnSpc>
            </a:pPr>
            <a:r>
              <a:rPr lang="pt-BR" altLang="pt-BR" sz="1000" smtClean="0"/>
              <a:t>1.bp.blogspot.com     </a:t>
            </a:r>
          </a:p>
          <a:p>
            <a:pPr eaLnBrk="1" hangingPunct="1">
              <a:lnSpc>
                <a:spcPct val="80000"/>
              </a:lnSpc>
            </a:pPr>
            <a:r>
              <a:rPr lang="pt-BR" altLang="pt-BR" sz="1000" smtClean="0">
                <a:hlinkClick r:id="rId7"/>
              </a:rPr>
              <a:t>www.kalipedia.com</a:t>
            </a:r>
            <a:r>
              <a:rPr lang="pt-BR" altLang="pt-BR" sz="1000" smtClean="0"/>
              <a:t>  </a:t>
            </a:r>
          </a:p>
          <a:p>
            <a:pPr eaLnBrk="1" hangingPunct="1">
              <a:lnSpc>
                <a:spcPct val="80000"/>
              </a:lnSpc>
            </a:pPr>
            <a:r>
              <a:rPr lang="pt-BR" altLang="pt-BR" sz="1000" smtClean="0">
                <a:hlinkClick r:id="rId8"/>
              </a:rPr>
              <a:t>www.manualmerck.net</a:t>
            </a:r>
            <a:r>
              <a:rPr lang="pt-BR" altLang="pt-BR" sz="1000" smtClean="0"/>
              <a:t>  </a:t>
            </a:r>
          </a:p>
          <a:p>
            <a:pPr eaLnBrk="1" hangingPunct="1">
              <a:lnSpc>
                <a:spcPct val="80000"/>
              </a:lnSpc>
            </a:pPr>
            <a:r>
              <a:rPr lang="pt-BR" altLang="pt-BR" sz="1000" smtClean="0">
                <a:hlinkClick r:id="rId9"/>
              </a:rPr>
              <a:t>www.diaadia.pr.gov.br/</a:t>
            </a:r>
            <a:endParaRPr lang="pt-BR" altLang="pt-BR" sz="1000" smtClean="0"/>
          </a:p>
          <a:p>
            <a:pPr eaLnBrk="1" hangingPunct="1">
              <a:lnSpc>
                <a:spcPct val="80000"/>
              </a:lnSpc>
            </a:pPr>
            <a:r>
              <a:rPr lang="pt-BR" altLang="pt-BR" sz="1000" smtClean="0">
                <a:hlinkClick r:id="rId10"/>
              </a:rPr>
              <a:t>www.vivita.com.br/tratamento_invitro.asp</a:t>
            </a:r>
            <a:r>
              <a:rPr lang="pt-BR" altLang="pt-BR" sz="1000" smtClean="0"/>
              <a:t> </a:t>
            </a:r>
          </a:p>
          <a:p>
            <a:pPr eaLnBrk="1" hangingPunct="1">
              <a:lnSpc>
                <a:spcPct val="80000"/>
              </a:lnSpc>
            </a:pPr>
            <a:r>
              <a:rPr lang="pt-BR" altLang="pt-BR" sz="1000" smtClean="0"/>
              <a:t> portaldovestibular.com.br </a:t>
            </a:r>
          </a:p>
          <a:p>
            <a:pPr eaLnBrk="1" hangingPunct="1">
              <a:lnSpc>
                <a:spcPct val="80000"/>
              </a:lnSpc>
            </a:pPr>
            <a:r>
              <a:rPr lang="pt-BR" altLang="pt-BR" sz="1000" smtClean="0">
                <a:hlinkClick r:id="rId11"/>
              </a:rPr>
              <a:t>http://www.pucrs.br/fabio/histologia/atlasvirtual</a:t>
            </a:r>
            <a:endParaRPr lang="pt-BR" altLang="pt-BR" sz="1000" smtClean="0"/>
          </a:p>
          <a:p>
            <a:pPr eaLnBrk="1" hangingPunct="1">
              <a:lnSpc>
                <a:spcPct val="80000"/>
              </a:lnSpc>
            </a:pPr>
            <a:r>
              <a:rPr lang="pt-BR" altLang="pt-BR" sz="1000" smtClean="0">
                <a:hlinkClick r:id="rId12"/>
              </a:rPr>
              <a:t>www.colegioweb.com.br/biologia/tecido-epitelial</a:t>
            </a:r>
            <a:r>
              <a:rPr lang="pt-BR" altLang="pt-BR" sz="1000" smtClean="0"/>
              <a:t> </a:t>
            </a:r>
          </a:p>
          <a:p>
            <a:pPr eaLnBrk="1" hangingPunct="1">
              <a:lnSpc>
                <a:spcPct val="80000"/>
              </a:lnSpc>
            </a:pPr>
            <a:r>
              <a:rPr lang="pt-BR" altLang="pt-BR" sz="1000" smtClean="0">
                <a:hlinkClick r:id="rId13"/>
              </a:rPr>
              <a:t>aafronio.vilabol.uol.com.br/conj.html</a:t>
            </a:r>
            <a:r>
              <a:rPr lang="pt-BR" altLang="pt-BR" sz="1000" smtClean="0"/>
              <a:t> </a:t>
            </a:r>
          </a:p>
          <a:p>
            <a:pPr eaLnBrk="1" hangingPunct="1">
              <a:lnSpc>
                <a:spcPct val="80000"/>
              </a:lnSpc>
            </a:pPr>
            <a:r>
              <a:rPr lang="pt-BR" altLang="pt-BR" sz="1000" smtClean="0">
                <a:hlinkClick r:id="rId14"/>
              </a:rPr>
              <a:t>www.lia.ufc.br/.../histologia/muscestriado.htm</a:t>
            </a:r>
            <a:r>
              <a:rPr lang="pt-BR" altLang="pt-BR" sz="1000" smtClean="0"/>
              <a:t> </a:t>
            </a:r>
          </a:p>
          <a:p>
            <a:pPr eaLnBrk="1" hangingPunct="1">
              <a:lnSpc>
                <a:spcPct val="80000"/>
              </a:lnSpc>
            </a:pPr>
            <a:r>
              <a:rPr lang="pt-BR" altLang="pt-BR" sz="1000" smtClean="0"/>
              <a:t>www.brasilescola.com </a:t>
            </a:r>
          </a:p>
          <a:p>
            <a:pPr eaLnBrk="1" hangingPunct="1">
              <a:lnSpc>
                <a:spcPct val="80000"/>
              </a:lnSpc>
            </a:pPr>
            <a:r>
              <a:rPr lang="pt-BR" altLang="pt-BR" sz="1000" smtClean="0"/>
              <a:t>www.sistemanervoso.com/images </a:t>
            </a:r>
          </a:p>
          <a:p>
            <a:pPr eaLnBrk="1" hangingPunct="1">
              <a:lnSpc>
                <a:spcPct val="80000"/>
              </a:lnSpc>
            </a:pPr>
            <a:r>
              <a:rPr lang="pt-BR" altLang="pt-BR" sz="1000" smtClean="0">
                <a:hlinkClick r:id="rId15"/>
              </a:rPr>
              <a:t>www.sobiologia.com.br</a:t>
            </a:r>
            <a:endParaRPr lang="pt-BR" altLang="pt-BR" sz="1000" smtClean="0"/>
          </a:p>
          <a:p>
            <a:pPr eaLnBrk="1" hangingPunct="1">
              <a:lnSpc>
                <a:spcPct val="80000"/>
              </a:lnSpc>
            </a:pPr>
            <a:r>
              <a:rPr lang="pt-BR" altLang="pt-BR" sz="1000" smtClean="0"/>
              <a:t>www.mundoeducacao.com.br </a:t>
            </a:r>
          </a:p>
          <a:p>
            <a:pPr eaLnBrk="1" hangingPunct="1">
              <a:lnSpc>
                <a:spcPct val="80000"/>
              </a:lnSpc>
            </a:pPr>
            <a:r>
              <a:rPr lang="pt-BR" altLang="pt-BR" sz="1000" smtClean="0"/>
              <a:t>br.iyf.org/. </a:t>
            </a:r>
          </a:p>
          <a:p>
            <a:pPr eaLnBrk="1" hangingPunct="1">
              <a:lnSpc>
                <a:spcPct val="80000"/>
              </a:lnSpc>
            </a:pPr>
            <a:r>
              <a:rPr lang="pt-BR" altLang="pt-BR" sz="1000" smtClean="0"/>
              <a:t>www.ninoycancer </a:t>
            </a:r>
          </a:p>
          <a:p>
            <a:pPr eaLnBrk="1" hangingPunct="1">
              <a:lnSpc>
                <a:spcPct val="80000"/>
              </a:lnSpc>
            </a:pPr>
            <a:r>
              <a:rPr lang="pt-BR" altLang="pt-BR" sz="1000" smtClean="0"/>
              <a:t>cnaturais9.files.wordpress.com </a:t>
            </a:r>
          </a:p>
          <a:p>
            <a:pPr eaLnBrk="1" hangingPunct="1">
              <a:lnSpc>
                <a:spcPct val="80000"/>
              </a:lnSpc>
            </a:pPr>
            <a:endParaRPr lang="pt-BR" altLang="pt-BR" sz="1000" smtClean="0"/>
          </a:p>
        </p:txBody>
      </p:sp>
    </p:spTree>
    <p:extLst>
      <p:ext uri="{BB962C8B-B14F-4D97-AF65-F5344CB8AC3E}">
        <p14:creationId xmlns:p14="http://schemas.microsoft.com/office/powerpoint/2010/main" val="117100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4" name="Espaço Reservado para Conteúdo 3"/>
          <p:cNvGraphicFramePr>
            <a:graphicFrameLocks noGrp="1"/>
          </p:cNvGraphicFramePr>
          <p:nvPr>
            <p:ph sz="quarter" idx="13"/>
            <p:extLst>
              <p:ext uri="{D42A27DB-BD31-4B8C-83A1-F6EECF244321}">
                <p14:modId xmlns:p14="http://schemas.microsoft.com/office/powerpoint/2010/main" val="396373016"/>
              </p:ext>
            </p:extLst>
          </p:nvPr>
        </p:nvGraphicFramePr>
        <p:xfrm>
          <a:off x="0" y="404664"/>
          <a:ext cx="8534400" cy="531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27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CÉLULA PROCARIÓTA</a:t>
            </a:r>
            <a:endParaRPr lang="pt-BR" dirty="0"/>
          </a:p>
        </p:txBody>
      </p:sp>
      <p:sp>
        <p:nvSpPr>
          <p:cNvPr id="3" name="Espaço Reservado para Conteúdo 2"/>
          <p:cNvSpPr>
            <a:spLocks noGrp="1"/>
          </p:cNvSpPr>
          <p:nvPr>
            <p:ph sz="quarter" idx="13"/>
          </p:nvPr>
        </p:nvSpPr>
        <p:spPr>
          <a:xfrm>
            <a:off x="609600" y="1268760"/>
            <a:ext cx="7924800" cy="4536504"/>
          </a:xfrm>
        </p:spPr>
        <p:txBody>
          <a:bodyPr/>
          <a:lstStyle/>
          <a:p>
            <a:r>
              <a:rPr lang="pt-BR" sz="2400" u="sng" dirty="0" smtClean="0">
                <a:hlinkClick r:id="rId2"/>
              </a:rPr>
              <a:t> </a:t>
            </a:r>
            <a:r>
              <a:rPr lang="pt-BR" sz="2400" u="sng" dirty="0" smtClean="0">
                <a:hlinkClick r:id="rId2"/>
              </a:rPr>
              <a:t>                                                        </a:t>
            </a:r>
            <a:r>
              <a:rPr lang="pt-BR" sz="2400" u="sng" dirty="0" smtClean="0">
                <a:hlinkClick r:id="rId2"/>
              </a:rPr>
              <a:t>www.mundoeducacao.com</a:t>
            </a:r>
            <a:r>
              <a:rPr lang="pt-BR" sz="32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16832"/>
            <a:ext cx="5821238" cy="388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179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CÉLULA </a:t>
            </a:r>
            <a:r>
              <a:rPr lang="pt-BR" dirty="0" err="1" smtClean="0"/>
              <a:t>EUCARIoTA</a:t>
            </a:r>
            <a:endParaRPr lang="pt-BR" dirty="0"/>
          </a:p>
        </p:txBody>
      </p:sp>
      <p:sp>
        <p:nvSpPr>
          <p:cNvPr id="3" name="Espaço Reservado para Conteúdo 2"/>
          <p:cNvSpPr>
            <a:spLocks noGrp="1"/>
          </p:cNvSpPr>
          <p:nvPr>
            <p:ph sz="quarter" idx="13"/>
          </p:nvPr>
        </p:nvSpPr>
        <p:spPr/>
        <p:txBody>
          <a:bodyPr>
            <a:normAutofit/>
          </a:bodyPr>
          <a:lstStyle/>
          <a:p>
            <a:r>
              <a:rPr lang="pt-BR" sz="2400" u="sng" dirty="0" smtClean="0">
                <a:hlinkClick r:id="rId2"/>
              </a:rPr>
              <a:t>                                                            www.pauloferraz.com.br</a:t>
            </a:r>
            <a:endParaRPr lang="pt-BR"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54" y="2852936"/>
            <a:ext cx="5973599" cy="270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160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Célula eucariota animal</a:t>
            </a:r>
            <a:endParaRPr lang="pt-BR" dirty="0"/>
          </a:p>
        </p:txBody>
      </p:sp>
      <p:sp>
        <p:nvSpPr>
          <p:cNvPr id="3" name="Espaço Reservado para Conteúdo 2"/>
          <p:cNvSpPr>
            <a:spLocks noGrp="1"/>
          </p:cNvSpPr>
          <p:nvPr>
            <p:ph sz="quarter" idx="13"/>
          </p:nvPr>
        </p:nvSpPr>
        <p:spPr/>
        <p:txBody>
          <a:bodyPr/>
          <a:lstStyle/>
          <a:p>
            <a:r>
              <a:rPr lang="pt-BR" dirty="0" smtClean="0"/>
              <a:t>                                                                                         tudosobreestudos.blogspot.com </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8293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02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Célula eucariota vegetal</a:t>
            </a:r>
            <a:endParaRPr lang="pt-BR" dirty="0"/>
          </a:p>
        </p:txBody>
      </p:sp>
      <p:sp>
        <p:nvSpPr>
          <p:cNvPr id="3" name="Espaço Reservado para Conteúdo 2"/>
          <p:cNvSpPr>
            <a:spLocks noGrp="1"/>
          </p:cNvSpPr>
          <p:nvPr>
            <p:ph sz="quarter" idx="13"/>
          </p:nvPr>
        </p:nvSpPr>
        <p:spPr/>
        <p:txBody>
          <a:bodyPr/>
          <a:lstStyle/>
          <a:p>
            <a:r>
              <a:rPr lang="pt-BR" dirty="0" smtClean="0"/>
              <a:t>                                                                                                             www.netxplica.com</a:t>
            </a: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54006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86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pt-BR" altLang="pt-BR" sz="4000" dirty="0" smtClean="0"/>
              <a:t>FECUNDAÇÃO (N + N = 2N) </a:t>
            </a:r>
            <a:br>
              <a:rPr lang="pt-BR" altLang="pt-BR" sz="4000" dirty="0" smtClean="0"/>
            </a:br>
            <a:r>
              <a:rPr lang="pt-BR" altLang="pt-BR" sz="4000" dirty="0" smtClean="0"/>
              <a:t>2N =46</a:t>
            </a:r>
          </a:p>
        </p:txBody>
      </p:sp>
      <p:pic>
        <p:nvPicPr>
          <p:cNvPr id="7171" name="Picture 5" descr="fecunda%C3%A7%C3%A3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4328" y="2089287"/>
            <a:ext cx="2805112" cy="288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Espaço Reservado para Conteúdo 1"/>
          <p:cNvSpPr>
            <a:spLocks noGrp="1"/>
          </p:cNvSpPr>
          <p:nvPr>
            <p:ph sz="quarter" idx="3"/>
          </p:nvPr>
        </p:nvSpPr>
        <p:spPr/>
        <p:txBody>
          <a:bodyPr/>
          <a:lstStyle/>
          <a:p>
            <a:endParaRPr lang="pt-BR"/>
          </a:p>
        </p:txBody>
      </p:sp>
      <p:sp>
        <p:nvSpPr>
          <p:cNvPr id="3" name="Espaço Reservado para Conteúdo 2"/>
          <p:cNvSpPr>
            <a:spLocks noGrp="1"/>
          </p:cNvSpPr>
          <p:nvPr>
            <p:ph sz="quarter" idx="2"/>
          </p:nvPr>
        </p:nvSpPr>
        <p:spPr/>
        <p:txBody>
          <a:bodyPr/>
          <a:lstStyle/>
          <a:p>
            <a:endParaRPr lang="pt-BR" dirty="0"/>
          </a:p>
        </p:txBody>
      </p:sp>
    </p:spTree>
    <p:extLst>
      <p:ext uri="{BB962C8B-B14F-4D97-AF65-F5344CB8AC3E}">
        <p14:creationId xmlns:p14="http://schemas.microsoft.com/office/powerpoint/2010/main" val="223684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Design padrão">
  <a:themeElements>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140</TotalTime>
  <Words>914</Words>
  <Application>Microsoft Office PowerPoint</Application>
  <PresentationFormat>Apresentação na tela (4:3)</PresentationFormat>
  <Paragraphs>156</Paragraphs>
  <Slides>35</Slides>
  <Notes>17</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35</vt:i4>
      </vt:variant>
    </vt:vector>
  </HeadingPairs>
  <TitlesOfParts>
    <vt:vector size="38" baseType="lpstr">
      <vt:lpstr>Horizonte</vt:lpstr>
      <vt:lpstr>Design padrão</vt:lpstr>
      <vt:lpstr>PBrush</vt:lpstr>
      <vt:lpstr>Apresentação do PowerPoint</vt:lpstr>
      <vt:lpstr>CÉLULA</vt:lpstr>
      <vt:lpstr>CÉLULA</vt:lpstr>
      <vt:lpstr>Apresentação do PowerPoint</vt:lpstr>
      <vt:lpstr>CÉLULA PROCARIÓTA</vt:lpstr>
      <vt:lpstr>CÉLULA EUCARIoTA</vt:lpstr>
      <vt:lpstr>Célula eucariota animal</vt:lpstr>
      <vt:lpstr>Célula eucariota vegetal</vt:lpstr>
      <vt:lpstr>FECUNDAÇÃO (N + N = 2N)  2N =46</vt:lpstr>
      <vt:lpstr>Apresentação do PowerPoint</vt:lpstr>
      <vt:lpstr>bloganimal2bm.blogspot.com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TECIDO EPITELIAL</vt:lpstr>
      <vt:lpstr>TECIDO CONJUNTIVO</vt:lpstr>
      <vt:lpstr>TECIDO CONJUNTIVO</vt:lpstr>
      <vt:lpstr>TECIDOS CONJUNTIVOS</vt:lpstr>
      <vt:lpstr>TECIDO CONJUNTIVO ADIPOSO</vt:lpstr>
      <vt:lpstr>TECIDO CONJUNTIVO SANGUÍNEO</vt:lpstr>
      <vt:lpstr>TECIDO CONJUNTIVO SANGUINEO</vt:lpstr>
      <vt:lpstr>Glóbulos Vermelhos</vt:lpstr>
      <vt:lpstr>Glóbulos Brancos </vt:lpstr>
      <vt:lpstr>Plaquetas </vt:lpstr>
      <vt:lpstr>TECIDO CONJUNTIVO ÓSSEO</vt:lpstr>
      <vt:lpstr>TECIDO CONJUNTIVO CARTILAGINOSO</vt:lpstr>
      <vt:lpstr>TECIDO MUSCULAR</vt:lpstr>
      <vt:lpstr>Apresentação do PowerPoint</vt:lpstr>
      <vt:lpstr>TECIDO NERVOSO</vt:lpstr>
      <vt:lpstr>TECIDO NERVOSO</vt:lpstr>
      <vt:lpstr>CRÉDITOS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Marcello</dc:creator>
  <cp:lastModifiedBy>MARCELLO</cp:lastModifiedBy>
  <cp:revision>12</cp:revision>
  <dcterms:created xsi:type="dcterms:W3CDTF">2014-02-11T10:05:16Z</dcterms:created>
  <dcterms:modified xsi:type="dcterms:W3CDTF">2014-02-16T23:08:28Z</dcterms:modified>
</cp:coreProperties>
</file>