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8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D4918F-8084-4E58-ABB4-B5A6807F0840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</dgm:pt>
    <dgm:pt modelId="{747EFB38-D429-4B63-961E-CD0D42AA166B}">
      <dgm:prSet phldrT="[Texto]"/>
      <dgm:spPr/>
      <dgm:t>
        <a:bodyPr/>
        <a:lstStyle/>
        <a:p>
          <a:r>
            <a:rPr lang="pt-BR" dirty="0" smtClean="0"/>
            <a:t>Sistema Respiratório</a:t>
          </a:r>
          <a:endParaRPr lang="pt-BR" dirty="0"/>
        </a:p>
      </dgm:t>
    </dgm:pt>
    <dgm:pt modelId="{D837F938-DAF3-48D1-B2F8-04C424EDE7E2}" type="parTrans" cxnId="{CA68395E-8138-4E1B-A363-9848DEDF45BF}">
      <dgm:prSet/>
      <dgm:spPr/>
      <dgm:t>
        <a:bodyPr/>
        <a:lstStyle/>
        <a:p>
          <a:endParaRPr lang="pt-BR"/>
        </a:p>
      </dgm:t>
    </dgm:pt>
    <dgm:pt modelId="{C02796E4-4ED2-46D2-A8E2-28813C5BA8CD}" type="sibTrans" cxnId="{CA68395E-8138-4E1B-A363-9848DEDF45BF}">
      <dgm:prSet/>
      <dgm:spPr/>
      <dgm:t>
        <a:bodyPr/>
        <a:lstStyle/>
        <a:p>
          <a:endParaRPr lang="pt-BR"/>
        </a:p>
      </dgm:t>
    </dgm:pt>
    <dgm:pt modelId="{24BE431B-B8D6-4111-B0FF-8C17E350F092}">
      <dgm:prSet phldrT="[Texto]"/>
      <dgm:spPr/>
      <dgm:t>
        <a:bodyPr/>
        <a:lstStyle/>
        <a:p>
          <a:r>
            <a:rPr lang="pt-BR" dirty="0" smtClean="0"/>
            <a:t>Respiração Pulmonar </a:t>
          </a:r>
          <a:endParaRPr lang="pt-BR" dirty="0"/>
        </a:p>
      </dgm:t>
    </dgm:pt>
    <dgm:pt modelId="{9A5581C8-602C-4732-9794-CACC18901C33}" type="parTrans" cxnId="{C1E8A7BC-6594-42A8-A5BD-FB706D69E72B}">
      <dgm:prSet/>
      <dgm:spPr/>
      <dgm:t>
        <a:bodyPr/>
        <a:lstStyle/>
        <a:p>
          <a:endParaRPr lang="pt-BR"/>
        </a:p>
      </dgm:t>
    </dgm:pt>
    <dgm:pt modelId="{9226428F-DC46-49BC-A0C1-F0CF0D8E3452}" type="sibTrans" cxnId="{C1E8A7BC-6594-42A8-A5BD-FB706D69E72B}">
      <dgm:prSet/>
      <dgm:spPr/>
      <dgm:t>
        <a:bodyPr/>
        <a:lstStyle/>
        <a:p>
          <a:endParaRPr lang="pt-BR"/>
        </a:p>
      </dgm:t>
    </dgm:pt>
    <dgm:pt modelId="{18C3FE81-112F-4003-AFFA-683848011365}">
      <dgm:prSet phldrT="[Texto]"/>
      <dgm:spPr/>
      <dgm:t>
        <a:bodyPr/>
        <a:lstStyle/>
        <a:p>
          <a:r>
            <a:rPr lang="pt-BR" dirty="0" smtClean="0"/>
            <a:t>Respiração Celular</a:t>
          </a:r>
          <a:endParaRPr lang="pt-BR" dirty="0"/>
        </a:p>
      </dgm:t>
    </dgm:pt>
    <dgm:pt modelId="{989D1FE8-63A1-4458-AAC9-53BD5BD07917}" type="parTrans" cxnId="{4E987A38-938F-484D-BB77-82CFF9DF116B}">
      <dgm:prSet/>
      <dgm:spPr/>
      <dgm:t>
        <a:bodyPr/>
        <a:lstStyle/>
        <a:p>
          <a:endParaRPr lang="pt-BR"/>
        </a:p>
      </dgm:t>
    </dgm:pt>
    <dgm:pt modelId="{6A56A680-7C34-4356-AFF1-F53619FF4ECB}" type="sibTrans" cxnId="{4E987A38-938F-484D-BB77-82CFF9DF116B}">
      <dgm:prSet/>
      <dgm:spPr/>
      <dgm:t>
        <a:bodyPr/>
        <a:lstStyle/>
        <a:p>
          <a:endParaRPr lang="pt-BR"/>
        </a:p>
      </dgm:t>
    </dgm:pt>
    <dgm:pt modelId="{807E532E-E4C5-410E-8CF8-A468256C3A77}" type="pres">
      <dgm:prSet presAssocID="{28D4918F-8084-4E58-ABB4-B5A6807F0840}" presName="Name0" presStyleCnt="0">
        <dgm:presLayoutVars>
          <dgm:dir/>
          <dgm:animOne val="branch"/>
          <dgm:animLvl val="lvl"/>
        </dgm:presLayoutVars>
      </dgm:prSet>
      <dgm:spPr/>
    </dgm:pt>
    <dgm:pt modelId="{B85933A5-546A-4B6E-8D6D-CCC05EF726BC}" type="pres">
      <dgm:prSet presAssocID="{747EFB38-D429-4B63-961E-CD0D42AA166B}" presName="chaos" presStyleCnt="0"/>
      <dgm:spPr/>
    </dgm:pt>
    <dgm:pt modelId="{EC9F7830-3AF9-44EA-938C-BB2DC635768F}" type="pres">
      <dgm:prSet presAssocID="{747EFB38-D429-4B63-961E-CD0D42AA166B}" presName="parTx1" presStyleLbl="revTx" presStyleIdx="0" presStyleCnt="2"/>
      <dgm:spPr/>
      <dgm:t>
        <a:bodyPr/>
        <a:lstStyle/>
        <a:p>
          <a:endParaRPr lang="pt-BR"/>
        </a:p>
      </dgm:t>
    </dgm:pt>
    <dgm:pt modelId="{A68BBEBE-9598-495E-A6DA-24B1FB881F7A}" type="pres">
      <dgm:prSet presAssocID="{747EFB38-D429-4B63-961E-CD0D42AA166B}" presName="c1" presStyleLbl="node1" presStyleIdx="0" presStyleCnt="19"/>
      <dgm:spPr/>
    </dgm:pt>
    <dgm:pt modelId="{E202B814-55EF-4DD6-B5FD-A9DAAC715128}" type="pres">
      <dgm:prSet presAssocID="{747EFB38-D429-4B63-961E-CD0D42AA166B}" presName="c2" presStyleLbl="node1" presStyleIdx="1" presStyleCnt="19"/>
      <dgm:spPr/>
    </dgm:pt>
    <dgm:pt modelId="{CCFF2D72-372F-4679-9911-BAA683C009E8}" type="pres">
      <dgm:prSet presAssocID="{747EFB38-D429-4B63-961E-CD0D42AA166B}" presName="c3" presStyleLbl="node1" presStyleIdx="2" presStyleCnt="19"/>
      <dgm:spPr/>
    </dgm:pt>
    <dgm:pt modelId="{FD76863D-0A79-456A-8FF8-EB36B8B124F4}" type="pres">
      <dgm:prSet presAssocID="{747EFB38-D429-4B63-961E-CD0D42AA166B}" presName="c4" presStyleLbl="node1" presStyleIdx="3" presStyleCnt="19"/>
      <dgm:spPr/>
    </dgm:pt>
    <dgm:pt modelId="{A6B93465-6296-47CA-99B6-0463674673E3}" type="pres">
      <dgm:prSet presAssocID="{747EFB38-D429-4B63-961E-CD0D42AA166B}" presName="c5" presStyleLbl="node1" presStyleIdx="4" presStyleCnt="19"/>
      <dgm:spPr/>
    </dgm:pt>
    <dgm:pt modelId="{B7794CE9-6F9E-4FE9-AB64-896D063C9E67}" type="pres">
      <dgm:prSet presAssocID="{747EFB38-D429-4B63-961E-CD0D42AA166B}" presName="c6" presStyleLbl="node1" presStyleIdx="5" presStyleCnt="19"/>
      <dgm:spPr/>
    </dgm:pt>
    <dgm:pt modelId="{548CC7CD-CF44-43E4-A154-32F346428828}" type="pres">
      <dgm:prSet presAssocID="{747EFB38-D429-4B63-961E-CD0D42AA166B}" presName="c7" presStyleLbl="node1" presStyleIdx="6" presStyleCnt="19"/>
      <dgm:spPr/>
    </dgm:pt>
    <dgm:pt modelId="{3840A793-9475-484C-83E6-517D84B8CA43}" type="pres">
      <dgm:prSet presAssocID="{747EFB38-D429-4B63-961E-CD0D42AA166B}" presName="c8" presStyleLbl="node1" presStyleIdx="7" presStyleCnt="19"/>
      <dgm:spPr/>
    </dgm:pt>
    <dgm:pt modelId="{54EEC336-8426-4E0C-8948-42C40EE7A76E}" type="pres">
      <dgm:prSet presAssocID="{747EFB38-D429-4B63-961E-CD0D42AA166B}" presName="c9" presStyleLbl="node1" presStyleIdx="8" presStyleCnt="19"/>
      <dgm:spPr/>
    </dgm:pt>
    <dgm:pt modelId="{609DD9D9-71C0-4181-9218-24BB73FACA6E}" type="pres">
      <dgm:prSet presAssocID="{747EFB38-D429-4B63-961E-CD0D42AA166B}" presName="c10" presStyleLbl="node1" presStyleIdx="9" presStyleCnt="19"/>
      <dgm:spPr/>
    </dgm:pt>
    <dgm:pt modelId="{92AF7759-CE93-460A-8C0F-81DB87216264}" type="pres">
      <dgm:prSet presAssocID="{747EFB38-D429-4B63-961E-CD0D42AA166B}" presName="c11" presStyleLbl="node1" presStyleIdx="10" presStyleCnt="19"/>
      <dgm:spPr/>
    </dgm:pt>
    <dgm:pt modelId="{12580403-6E02-4BF0-A48E-576B928D99EA}" type="pres">
      <dgm:prSet presAssocID="{747EFB38-D429-4B63-961E-CD0D42AA166B}" presName="c12" presStyleLbl="node1" presStyleIdx="11" presStyleCnt="19"/>
      <dgm:spPr/>
    </dgm:pt>
    <dgm:pt modelId="{9A853CBD-F329-477D-BF37-E1F9AF581317}" type="pres">
      <dgm:prSet presAssocID="{747EFB38-D429-4B63-961E-CD0D42AA166B}" presName="c13" presStyleLbl="node1" presStyleIdx="12" presStyleCnt="19"/>
      <dgm:spPr/>
    </dgm:pt>
    <dgm:pt modelId="{440DA4D6-0A32-4966-81E3-77F1A2240A44}" type="pres">
      <dgm:prSet presAssocID="{747EFB38-D429-4B63-961E-CD0D42AA166B}" presName="c14" presStyleLbl="node1" presStyleIdx="13" presStyleCnt="19"/>
      <dgm:spPr/>
    </dgm:pt>
    <dgm:pt modelId="{6F561CF4-479A-46BB-92EB-6A2ACF753D01}" type="pres">
      <dgm:prSet presAssocID="{747EFB38-D429-4B63-961E-CD0D42AA166B}" presName="c15" presStyleLbl="node1" presStyleIdx="14" presStyleCnt="19"/>
      <dgm:spPr/>
    </dgm:pt>
    <dgm:pt modelId="{AC6508CC-A370-4299-8FEA-3A35FC774864}" type="pres">
      <dgm:prSet presAssocID="{747EFB38-D429-4B63-961E-CD0D42AA166B}" presName="c16" presStyleLbl="node1" presStyleIdx="15" presStyleCnt="19"/>
      <dgm:spPr/>
    </dgm:pt>
    <dgm:pt modelId="{69713978-8653-49E0-B89F-1B07C354E2F9}" type="pres">
      <dgm:prSet presAssocID="{747EFB38-D429-4B63-961E-CD0D42AA166B}" presName="c17" presStyleLbl="node1" presStyleIdx="16" presStyleCnt="19"/>
      <dgm:spPr/>
    </dgm:pt>
    <dgm:pt modelId="{3505CABA-0CDB-4881-8B42-FBBC68841F7A}" type="pres">
      <dgm:prSet presAssocID="{747EFB38-D429-4B63-961E-CD0D42AA166B}" presName="c18" presStyleLbl="node1" presStyleIdx="17" presStyleCnt="19"/>
      <dgm:spPr/>
    </dgm:pt>
    <dgm:pt modelId="{D72C2494-AB79-4073-86D2-3A24F2103A7B}" type="pres">
      <dgm:prSet presAssocID="{C02796E4-4ED2-46D2-A8E2-28813C5BA8CD}" presName="chevronComposite1" presStyleCnt="0"/>
      <dgm:spPr/>
    </dgm:pt>
    <dgm:pt modelId="{9F4F3108-946E-49A0-B06A-721769AF2683}" type="pres">
      <dgm:prSet presAssocID="{C02796E4-4ED2-46D2-A8E2-28813C5BA8CD}" presName="chevron1" presStyleLbl="sibTrans2D1" presStyleIdx="0" presStyleCnt="2"/>
      <dgm:spPr/>
    </dgm:pt>
    <dgm:pt modelId="{F9012CFA-B9D8-40B8-9DE5-302719332481}" type="pres">
      <dgm:prSet presAssocID="{C02796E4-4ED2-46D2-A8E2-28813C5BA8CD}" presName="spChevron1" presStyleCnt="0"/>
      <dgm:spPr/>
    </dgm:pt>
    <dgm:pt modelId="{65BDE8FF-2646-4ECB-8D3E-301B4E9FB604}" type="pres">
      <dgm:prSet presAssocID="{24BE431B-B8D6-4111-B0FF-8C17E350F092}" presName="middle" presStyleCnt="0"/>
      <dgm:spPr/>
    </dgm:pt>
    <dgm:pt modelId="{1CBD64A9-6B8A-4FEF-B734-2E37C91A88D8}" type="pres">
      <dgm:prSet presAssocID="{24BE431B-B8D6-4111-B0FF-8C17E350F092}" presName="parTxMid" presStyleLbl="revTx" presStyleIdx="1" presStyleCnt="2"/>
      <dgm:spPr/>
      <dgm:t>
        <a:bodyPr/>
        <a:lstStyle/>
        <a:p>
          <a:endParaRPr lang="pt-BR"/>
        </a:p>
      </dgm:t>
    </dgm:pt>
    <dgm:pt modelId="{41722631-2330-4C6C-98C2-87FDDAA3A76B}" type="pres">
      <dgm:prSet presAssocID="{24BE431B-B8D6-4111-B0FF-8C17E350F092}" presName="spMid" presStyleCnt="0"/>
      <dgm:spPr/>
    </dgm:pt>
    <dgm:pt modelId="{7732BE54-88E0-4242-B3C1-F53532E43045}" type="pres">
      <dgm:prSet presAssocID="{9226428F-DC46-49BC-A0C1-F0CF0D8E3452}" presName="chevronComposite1" presStyleCnt="0"/>
      <dgm:spPr/>
    </dgm:pt>
    <dgm:pt modelId="{446D7282-17A7-4341-99FC-86B2B63B6DE5}" type="pres">
      <dgm:prSet presAssocID="{9226428F-DC46-49BC-A0C1-F0CF0D8E3452}" presName="chevron1" presStyleLbl="sibTrans2D1" presStyleIdx="1" presStyleCnt="2"/>
      <dgm:spPr/>
    </dgm:pt>
    <dgm:pt modelId="{93E5AC0F-61B9-43DF-B2E3-BDA0DDB9B2FD}" type="pres">
      <dgm:prSet presAssocID="{9226428F-DC46-49BC-A0C1-F0CF0D8E3452}" presName="spChevron1" presStyleCnt="0"/>
      <dgm:spPr/>
    </dgm:pt>
    <dgm:pt modelId="{A776E29F-F676-414E-BD1F-C73BF894EA14}" type="pres">
      <dgm:prSet presAssocID="{18C3FE81-112F-4003-AFFA-683848011365}" presName="last" presStyleCnt="0"/>
      <dgm:spPr/>
    </dgm:pt>
    <dgm:pt modelId="{09F8FA77-4A13-4382-A11E-4EED94D004EB}" type="pres">
      <dgm:prSet presAssocID="{18C3FE81-112F-4003-AFFA-683848011365}" presName="circleTx" presStyleLbl="node1" presStyleIdx="18" presStyleCnt="19"/>
      <dgm:spPr/>
      <dgm:t>
        <a:bodyPr/>
        <a:lstStyle/>
        <a:p>
          <a:endParaRPr lang="pt-BR"/>
        </a:p>
      </dgm:t>
    </dgm:pt>
    <dgm:pt modelId="{D8F4CA3C-15BC-4C9E-8F63-C1BC6FDB4E3D}" type="pres">
      <dgm:prSet presAssocID="{18C3FE81-112F-4003-AFFA-683848011365}" presName="spN" presStyleCnt="0"/>
      <dgm:spPr/>
    </dgm:pt>
  </dgm:ptLst>
  <dgm:cxnLst>
    <dgm:cxn modelId="{4E987A38-938F-484D-BB77-82CFF9DF116B}" srcId="{28D4918F-8084-4E58-ABB4-B5A6807F0840}" destId="{18C3FE81-112F-4003-AFFA-683848011365}" srcOrd="2" destOrd="0" parTransId="{989D1FE8-63A1-4458-AAC9-53BD5BD07917}" sibTransId="{6A56A680-7C34-4356-AFF1-F53619FF4ECB}"/>
    <dgm:cxn modelId="{C1E8A7BC-6594-42A8-A5BD-FB706D69E72B}" srcId="{28D4918F-8084-4E58-ABB4-B5A6807F0840}" destId="{24BE431B-B8D6-4111-B0FF-8C17E350F092}" srcOrd="1" destOrd="0" parTransId="{9A5581C8-602C-4732-9794-CACC18901C33}" sibTransId="{9226428F-DC46-49BC-A0C1-F0CF0D8E3452}"/>
    <dgm:cxn modelId="{EE62B277-CC56-498B-9D44-896CE2EB4E64}" type="presOf" srcId="{18C3FE81-112F-4003-AFFA-683848011365}" destId="{09F8FA77-4A13-4382-A11E-4EED94D004EB}" srcOrd="0" destOrd="0" presId="urn:microsoft.com/office/officeart/2009/3/layout/RandomtoResultProcess"/>
    <dgm:cxn modelId="{66FD25C9-E878-4AF0-8ADF-094BEA9CF01C}" type="presOf" srcId="{28D4918F-8084-4E58-ABB4-B5A6807F0840}" destId="{807E532E-E4C5-410E-8CF8-A468256C3A77}" srcOrd="0" destOrd="0" presId="urn:microsoft.com/office/officeart/2009/3/layout/RandomtoResultProcess"/>
    <dgm:cxn modelId="{CA68395E-8138-4E1B-A363-9848DEDF45BF}" srcId="{28D4918F-8084-4E58-ABB4-B5A6807F0840}" destId="{747EFB38-D429-4B63-961E-CD0D42AA166B}" srcOrd="0" destOrd="0" parTransId="{D837F938-DAF3-48D1-B2F8-04C424EDE7E2}" sibTransId="{C02796E4-4ED2-46D2-A8E2-28813C5BA8CD}"/>
    <dgm:cxn modelId="{6D170961-CA0E-45ED-9386-BE335B1CF41E}" type="presOf" srcId="{747EFB38-D429-4B63-961E-CD0D42AA166B}" destId="{EC9F7830-3AF9-44EA-938C-BB2DC635768F}" srcOrd="0" destOrd="0" presId="urn:microsoft.com/office/officeart/2009/3/layout/RandomtoResultProcess"/>
    <dgm:cxn modelId="{03DD04DD-3436-4553-91B2-0805188D8B7E}" type="presOf" srcId="{24BE431B-B8D6-4111-B0FF-8C17E350F092}" destId="{1CBD64A9-6B8A-4FEF-B734-2E37C91A88D8}" srcOrd="0" destOrd="0" presId="urn:microsoft.com/office/officeart/2009/3/layout/RandomtoResultProcess"/>
    <dgm:cxn modelId="{7966FF70-A666-420E-92EE-2434F058305C}" type="presParOf" srcId="{807E532E-E4C5-410E-8CF8-A468256C3A77}" destId="{B85933A5-546A-4B6E-8D6D-CCC05EF726BC}" srcOrd="0" destOrd="0" presId="urn:microsoft.com/office/officeart/2009/3/layout/RandomtoResultProcess"/>
    <dgm:cxn modelId="{A6A056BA-72AA-4897-A6BF-D05D4AC04C95}" type="presParOf" srcId="{B85933A5-546A-4B6E-8D6D-CCC05EF726BC}" destId="{EC9F7830-3AF9-44EA-938C-BB2DC635768F}" srcOrd="0" destOrd="0" presId="urn:microsoft.com/office/officeart/2009/3/layout/RandomtoResultProcess"/>
    <dgm:cxn modelId="{FF06A256-9FCE-48FE-A834-45303AF13076}" type="presParOf" srcId="{B85933A5-546A-4B6E-8D6D-CCC05EF726BC}" destId="{A68BBEBE-9598-495E-A6DA-24B1FB881F7A}" srcOrd="1" destOrd="0" presId="urn:microsoft.com/office/officeart/2009/3/layout/RandomtoResultProcess"/>
    <dgm:cxn modelId="{31E2B6D1-2D1B-4DDB-93FA-4A740356EAD4}" type="presParOf" srcId="{B85933A5-546A-4B6E-8D6D-CCC05EF726BC}" destId="{E202B814-55EF-4DD6-B5FD-A9DAAC715128}" srcOrd="2" destOrd="0" presId="urn:microsoft.com/office/officeart/2009/3/layout/RandomtoResultProcess"/>
    <dgm:cxn modelId="{F27ADFB4-D6B6-4D59-807C-41DA4849EECA}" type="presParOf" srcId="{B85933A5-546A-4B6E-8D6D-CCC05EF726BC}" destId="{CCFF2D72-372F-4679-9911-BAA683C009E8}" srcOrd="3" destOrd="0" presId="urn:microsoft.com/office/officeart/2009/3/layout/RandomtoResultProcess"/>
    <dgm:cxn modelId="{5BC1D37F-3185-4D65-BF0B-C4A4388CC9DC}" type="presParOf" srcId="{B85933A5-546A-4B6E-8D6D-CCC05EF726BC}" destId="{FD76863D-0A79-456A-8FF8-EB36B8B124F4}" srcOrd="4" destOrd="0" presId="urn:microsoft.com/office/officeart/2009/3/layout/RandomtoResultProcess"/>
    <dgm:cxn modelId="{B173FDC9-A6F2-455B-BDE0-BDCB81833103}" type="presParOf" srcId="{B85933A5-546A-4B6E-8D6D-CCC05EF726BC}" destId="{A6B93465-6296-47CA-99B6-0463674673E3}" srcOrd="5" destOrd="0" presId="urn:microsoft.com/office/officeart/2009/3/layout/RandomtoResultProcess"/>
    <dgm:cxn modelId="{49B1B54E-C5EA-4CD5-800E-9D855E28CF9A}" type="presParOf" srcId="{B85933A5-546A-4B6E-8D6D-CCC05EF726BC}" destId="{B7794CE9-6F9E-4FE9-AB64-896D063C9E67}" srcOrd="6" destOrd="0" presId="urn:microsoft.com/office/officeart/2009/3/layout/RandomtoResultProcess"/>
    <dgm:cxn modelId="{3DCA976B-47D7-4BBD-AE05-74D72AD43E05}" type="presParOf" srcId="{B85933A5-546A-4B6E-8D6D-CCC05EF726BC}" destId="{548CC7CD-CF44-43E4-A154-32F346428828}" srcOrd="7" destOrd="0" presId="urn:microsoft.com/office/officeart/2009/3/layout/RandomtoResultProcess"/>
    <dgm:cxn modelId="{29F4FEF5-6B64-4EC9-962E-CDF51C7DC0C4}" type="presParOf" srcId="{B85933A5-546A-4B6E-8D6D-CCC05EF726BC}" destId="{3840A793-9475-484C-83E6-517D84B8CA43}" srcOrd="8" destOrd="0" presId="urn:microsoft.com/office/officeart/2009/3/layout/RandomtoResultProcess"/>
    <dgm:cxn modelId="{592D51D6-37A4-4203-88A2-E7B009659094}" type="presParOf" srcId="{B85933A5-546A-4B6E-8D6D-CCC05EF726BC}" destId="{54EEC336-8426-4E0C-8948-42C40EE7A76E}" srcOrd="9" destOrd="0" presId="urn:microsoft.com/office/officeart/2009/3/layout/RandomtoResultProcess"/>
    <dgm:cxn modelId="{5BA190F7-617C-4120-B315-E70BB1555889}" type="presParOf" srcId="{B85933A5-546A-4B6E-8D6D-CCC05EF726BC}" destId="{609DD9D9-71C0-4181-9218-24BB73FACA6E}" srcOrd="10" destOrd="0" presId="urn:microsoft.com/office/officeart/2009/3/layout/RandomtoResultProcess"/>
    <dgm:cxn modelId="{5E9EF3CB-F27E-4684-A822-8B9FC959756A}" type="presParOf" srcId="{B85933A5-546A-4B6E-8D6D-CCC05EF726BC}" destId="{92AF7759-CE93-460A-8C0F-81DB87216264}" srcOrd="11" destOrd="0" presId="urn:microsoft.com/office/officeart/2009/3/layout/RandomtoResultProcess"/>
    <dgm:cxn modelId="{2E153D85-E96E-4A2F-8CF1-20E6D35B7DF0}" type="presParOf" srcId="{B85933A5-546A-4B6E-8D6D-CCC05EF726BC}" destId="{12580403-6E02-4BF0-A48E-576B928D99EA}" srcOrd="12" destOrd="0" presId="urn:microsoft.com/office/officeart/2009/3/layout/RandomtoResultProcess"/>
    <dgm:cxn modelId="{310B5A0E-77F6-4198-9650-4671089B8C97}" type="presParOf" srcId="{B85933A5-546A-4B6E-8D6D-CCC05EF726BC}" destId="{9A853CBD-F329-477D-BF37-E1F9AF581317}" srcOrd="13" destOrd="0" presId="urn:microsoft.com/office/officeart/2009/3/layout/RandomtoResultProcess"/>
    <dgm:cxn modelId="{3512C497-FF18-4E49-BFDD-3608AF575BD1}" type="presParOf" srcId="{B85933A5-546A-4B6E-8D6D-CCC05EF726BC}" destId="{440DA4D6-0A32-4966-81E3-77F1A2240A44}" srcOrd="14" destOrd="0" presId="urn:microsoft.com/office/officeart/2009/3/layout/RandomtoResultProcess"/>
    <dgm:cxn modelId="{F334CED7-B699-4A3D-BC3A-B6D074CC2CC1}" type="presParOf" srcId="{B85933A5-546A-4B6E-8D6D-CCC05EF726BC}" destId="{6F561CF4-479A-46BB-92EB-6A2ACF753D01}" srcOrd="15" destOrd="0" presId="urn:microsoft.com/office/officeart/2009/3/layout/RandomtoResultProcess"/>
    <dgm:cxn modelId="{B8635948-A122-4A1A-974B-CFBA3E095A78}" type="presParOf" srcId="{B85933A5-546A-4B6E-8D6D-CCC05EF726BC}" destId="{AC6508CC-A370-4299-8FEA-3A35FC774864}" srcOrd="16" destOrd="0" presId="urn:microsoft.com/office/officeart/2009/3/layout/RandomtoResultProcess"/>
    <dgm:cxn modelId="{D2688176-A406-4527-9DB5-EC05BAEE6652}" type="presParOf" srcId="{B85933A5-546A-4B6E-8D6D-CCC05EF726BC}" destId="{69713978-8653-49E0-B89F-1B07C354E2F9}" srcOrd="17" destOrd="0" presId="urn:microsoft.com/office/officeart/2009/3/layout/RandomtoResultProcess"/>
    <dgm:cxn modelId="{EDF82C96-01B5-44FA-B484-D4BFCA2CB463}" type="presParOf" srcId="{B85933A5-546A-4B6E-8D6D-CCC05EF726BC}" destId="{3505CABA-0CDB-4881-8B42-FBBC68841F7A}" srcOrd="18" destOrd="0" presId="urn:microsoft.com/office/officeart/2009/3/layout/RandomtoResultProcess"/>
    <dgm:cxn modelId="{70A7EDF0-B314-47FE-82B2-7F77436AEA82}" type="presParOf" srcId="{807E532E-E4C5-410E-8CF8-A468256C3A77}" destId="{D72C2494-AB79-4073-86D2-3A24F2103A7B}" srcOrd="1" destOrd="0" presId="urn:microsoft.com/office/officeart/2009/3/layout/RandomtoResultProcess"/>
    <dgm:cxn modelId="{D418F544-36D0-4D6C-835A-BC86180BCE84}" type="presParOf" srcId="{D72C2494-AB79-4073-86D2-3A24F2103A7B}" destId="{9F4F3108-946E-49A0-B06A-721769AF2683}" srcOrd="0" destOrd="0" presId="urn:microsoft.com/office/officeart/2009/3/layout/RandomtoResultProcess"/>
    <dgm:cxn modelId="{19549844-9039-4E05-A91D-EB646F816194}" type="presParOf" srcId="{D72C2494-AB79-4073-86D2-3A24F2103A7B}" destId="{F9012CFA-B9D8-40B8-9DE5-302719332481}" srcOrd="1" destOrd="0" presId="urn:microsoft.com/office/officeart/2009/3/layout/RandomtoResultProcess"/>
    <dgm:cxn modelId="{0B81B167-6475-4186-B781-CD2ECA72B059}" type="presParOf" srcId="{807E532E-E4C5-410E-8CF8-A468256C3A77}" destId="{65BDE8FF-2646-4ECB-8D3E-301B4E9FB604}" srcOrd="2" destOrd="0" presId="urn:microsoft.com/office/officeart/2009/3/layout/RandomtoResultProcess"/>
    <dgm:cxn modelId="{759BFC29-F01A-4498-8190-8E664224722D}" type="presParOf" srcId="{65BDE8FF-2646-4ECB-8D3E-301B4E9FB604}" destId="{1CBD64A9-6B8A-4FEF-B734-2E37C91A88D8}" srcOrd="0" destOrd="0" presId="urn:microsoft.com/office/officeart/2009/3/layout/RandomtoResultProcess"/>
    <dgm:cxn modelId="{83CE5510-3422-4984-BA35-E0F71D6CA809}" type="presParOf" srcId="{65BDE8FF-2646-4ECB-8D3E-301B4E9FB604}" destId="{41722631-2330-4C6C-98C2-87FDDAA3A76B}" srcOrd="1" destOrd="0" presId="urn:microsoft.com/office/officeart/2009/3/layout/RandomtoResultProcess"/>
    <dgm:cxn modelId="{15E9C148-1194-4601-AABC-B2E2B9A08CB7}" type="presParOf" srcId="{807E532E-E4C5-410E-8CF8-A468256C3A77}" destId="{7732BE54-88E0-4242-B3C1-F53532E43045}" srcOrd="3" destOrd="0" presId="urn:microsoft.com/office/officeart/2009/3/layout/RandomtoResultProcess"/>
    <dgm:cxn modelId="{66EF96ED-0FE8-43FF-8480-CA14DFD42C26}" type="presParOf" srcId="{7732BE54-88E0-4242-B3C1-F53532E43045}" destId="{446D7282-17A7-4341-99FC-86B2B63B6DE5}" srcOrd="0" destOrd="0" presId="urn:microsoft.com/office/officeart/2009/3/layout/RandomtoResultProcess"/>
    <dgm:cxn modelId="{6E2D5BB7-A415-42B8-9942-6C4D4F7D614C}" type="presParOf" srcId="{7732BE54-88E0-4242-B3C1-F53532E43045}" destId="{93E5AC0F-61B9-43DF-B2E3-BDA0DDB9B2FD}" srcOrd="1" destOrd="0" presId="urn:microsoft.com/office/officeart/2009/3/layout/RandomtoResultProcess"/>
    <dgm:cxn modelId="{42240087-BD55-4A82-873E-24105FA44316}" type="presParOf" srcId="{807E532E-E4C5-410E-8CF8-A468256C3A77}" destId="{A776E29F-F676-414E-BD1F-C73BF894EA14}" srcOrd="4" destOrd="0" presId="urn:microsoft.com/office/officeart/2009/3/layout/RandomtoResultProcess"/>
    <dgm:cxn modelId="{E97453E1-F1B9-49C6-90AD-8A8FD217B513}" type="presParOf" srcId="{A776E29F-F676-414E-BD1F-C73BF894EA14}" destId="{09F8FA77-4A13-4382-A11E-4EED94D004EB}" srcOrd="0" destOrd="0" presId="urn:microsoft.com/office/officeart/2009/3/layout/RandomtoResultProcess"/>
    <dgm:cxn modelId="{844C3995-F135-463B-978B-4CA1E3CBE7DD}" type="presParOf" srcId="{A776E29F-F676-414E-BD1F-C73BF894EA14}" destId="{D8F4CA3C-15BC-4C9E-8F63-C1BC6FDB4E3D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CCE020-01A4-483F-B170-3EA82922A467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E62397D7-2D66-4B84-93DE-3645F3882D1C}">
      <dgm:prSet phldrT="[Texto]"/>
      <dgm:spPr/>
      <dgm:t>
        <a:bodyPr/>
        <a:lstStyle/>
        <a:p>
          <a:r>
            <a:rPr lang="pt-BR" dirty="0" smtClean="0"/>
            <a:t>Sistema Respiratório</a:t>
          </a:r>
          <a:endParaRPr lang="pt-BR" dirty="0"/>
        </a:p>
      </dgm:t>
    </dgm:pt>
    <dgm:pt modelId="{148A256B-05B0-4E00-9178-002822AFD01C}" type="parTrans" cxnId="{56A673ED-3E57-4DE8-9CBE-C75C772D9C69}">
      <dgm:prSet/>
      <dgm:spPr/>
      <dgm:t>
        <a:bodyPr/>
        <a:lstStyle/>
        <a:p>
          <a:endParaRPr lang="pt-BR"/>
        </a:p>
      </dgm:t>
    </dgm:pt>
    <dgm:pt modelId="{FED17A5A-C2ED-4A1D-93F6-36A81004F6B4}" type="sibTrans" cxnId="{56A673ED-3E57-4DE8-9CBE-C75C772D9C69}">
      <dgm:prSet/>
      <dgm:spPr/>
      <dgm:t>
        <a:bodyPr/>
        <a:lstStyle/>
        <a:p>
          <a:endParaRPr lang="pt-BR"/>
        </a:p>
      </dgm:t>
    </dgm:pt>
    <dgm:pt modelId="{6630F124-0029-4C88-AD7C-FE60DC82FD70}">
      <dgm:prSet phldrT="[Texto]"/>
      <dgm:spPr/>
      <dgm:t>
        <a:bodyPr/>
        <a:lstStyle/>
        <a:p>
          <a:r>
            <a:rPr lang="pt-BR" dirty="0" smtClean="0"/>
            <a:t>Respiração Pulmonar</a:t>
          </a:r>
          <a:endParaRPr lang="pt-BR" dirty="0"/>
        </a:p>
      </dgm:t>
    </dgm:pt>
    <dgm:pt modelId="{814820D4-D83E-45FB-8F29-766FA801B2A5}" type="parTrans" cxnId="{E89F4138-A01C-4979-9EDB-C62D74600D87}">
      <dgm:prSet/>
      <dgm:spPr/>
      <dgm:t>
        <a:bodyPr/>
        <a:lstStyle/>
        <a:p>
          <a:endParaRPr lang="pt-BR"/>
        </a:p>
      </dgm:t>
    </dgm:pt>
    <dgm:pt modelId="{1AE26355-B0B7-4384-B07D-9ECFE90EF118}" type="sibTrans" cxnId="{E89F4138-A01C-4979-9EDB-C62D74600D87}">
      <dgm:prSet/>
      <dgm:spPr/>
      <dgm:t>
        <a:bodyPr/>
        <a:lstStyle/>
        <a:p>
          <a:endParaRPr lang="pt-BR"/>
        </a:p>
      </dgm:t>
    </dgm:pt>
    <dgm:pt modelId="{F1897D05-9D2C-443F-9340-333C71AEFE06}">
      <dgm:prSet phldrT="[Texto]"/>
      <dgm:spPr/>
      <dgm:t>
        <a:bodyPr/>
        <a:lstStyle/>
        <a:p>
          <a:r>
            <a:rPr lang="pt-BR" dirty="0" smtClean="0"/>
            <a:t>Respiração Celular</a:t>
          </a:r>
          <a:endParaRPr lang="pt-BR" dirty="0"/>
        </a:p>
      </dgm:t>
    </dgm:pt>
    <dgm:pt modelId="{93A9F427-52D1-4F44-9805-F0E4B27B3776}" type="parTrans" cxnId="{C6779655-7D22-4A2C-A5B3-13FB478CA182}">
      <dgm:prSet/>
      <dgm:spPr/>
      <dgm:t>
        <a:bodyPr/>
        <a:lstStyle/>
        <a:p>
          <a:endParaRPr lang="pt-BR"/>
        </a:p>
      </dgm:t>
    </dgm:pt>
    <dgm:pt modelId="{CCB81896-ADF7-441E-9376-4521A20A23B6}" type="sibTrans" cxnId="{C6779655-7D22-4A2C-A5B3-13FB478CA182}">
      <dgm:prSet/>
      <dgm:spPr/>
      <dgm:t>
        <a:bodyPr/>
        <a:lstStyle/>
        <a:p>
          <a:endParaRPr lang="pt-BR"/>
        </a:p>
      </dgm:t>
    </dgm:pt>
    <dgm:pt modelId="{045C84F6-6A34-47BE-8D0C-0155802F0745}" type="pres">
      <dgm:prSet presAssocID="{52CCE020-01A4-483F-B170-3EA82922A467}" presName="Name0" presStyleCnt="0">
        <dgm:presLayoutVars>
          <dgm:dir/>
          <dgm:resizeHandles val="exact"/>
        </dgm:presLayoutVars>
      </dgm:prSet>
      <dgm:spPr/>
    </dgm:pt>
    <dgm:pt modelId="{7340BE05-CEDD-40B0-A660-1FB8305A0489}" type="pres">
      <dgm:prSet presAssocID="{52CCE020-01A4-483F-B170-3EA82922A467}" presName="bkgdShp" presStyleLbl="alignAccFollowNode1" presStyleIdx="0" presStyleCnt="1"/>
      <dgm:spPr/>
    </dgm:pt>
    <dgm:pt modelId="{17FE2F26-7A02-42AD-A315-48FCEACC15D0}" type="pres">
      <dgm:prSet presAssocID="{52CCE020-01A4-483F-B170-3EA82922A467}" presName="linComp" presStyleCnt="0"/>
      <dgm:spPr/>
    </dgm:pt>
    <dgm:pt modelId="{854B089B-A1BE-45C8-ABF1-8CDCF520CFD8}" type="pres">
      <dgm:prSet presAssocID="{E62397D7-2D66-4B84-93DE-3645F3882D1C}" presName="compNode" presStyleCnt="0"/>
      <dgm:spPr/>
    </dgm:pt>
    <dgm:pt modelId="{D00AD855-1A28-4149-A273-E5221B1AE8D7}" type="pres">
      <dgm:prSet presAssocID="{E62397D7-2D66-4B84-93DE-3645F3882D1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0A17BF-D412-469C-BDCE-2576A32FCB06}" type="pres">
      <dgm:prSet presAssocID="{E62397D7-2D66-4B84-93DE-3645F3882D1C}" presName="invisiNode" presStyleLbl="node1" presStyleIdx="0" presStyleCnt="3"/>
      <dgm:spPr/>
    </dgm:pt>
    <dgm:pt modelId="{7FAA417B-3DB3-409B-9967-0B11FCAA94DF}" type="pres">
      <dgm:prSet presAssocID="{E62397D7-2D66-4B84-93DE-3645F3882D1C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615D998-5783-4847-9193-EEAE7B4E99DE}" type="pres">
      <dgm:prSet presAssocID="{FED17A5A-C2ED-4A1D-93F6-36A81004F6B4}" presName="sibTrans" presStyleLbl="sibTrans2D1" presStyleIdx="0" presStyleCnt="0"/>
      <dgm:spPr/>
      <dgm:t>
        <a:bodyPr/>
        <a:lstStyle/>
        <a:p>
          <a:endParaRPr lang="pt-BR"/>
        </a:p>
      </dgm:t>
    </dgm:pt>
    <dgm:pt modelId="{3FEE4871-0607-46EA-9B36-38C1EBD86F38}" type="pres">
      <dgm:prSet presAssocID="{6630F124-0029-4C88-AD7C-FE60DC82FD70}" presName="compNode" presStyleCnt="0"/>
      <dgm:spPr/>
    </dgm:pt>
    <dgm:pt modelId="{9AFD9EFB-318F-4AD0-B349-725F2E7BF660}" type="pres">
      <dgm:prSet presAssocID="{6630F124-0029-4C88-AD7C-FE60DC82FD7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AB6D04-C85F-42F8-ADA2-2D0F4C1A83AC}" type="pres">
      <dgm:prSet presAssocID="{6630F124-0029-4C88-AD7C-FE60DC82FD70}" presName="invisiNode" presStyleLbl="node1" presStyleIdx="1" presStyleCnt="3"/>
      <dgm:spPr/>
    </dgm:pt>
    <dgm:pt modelId="{ED0F2C86-516D-4F22-A802-D03B1EA6AEF0}" type="pres">
      <dgm:prSet presAssocID="{6630F124-0029-4C88-AD7C-FE60DC82FD70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BBD893B-0561-4709-B673-122A47856F6A}" type="pres">
      <dgm:prSet presAssocID="{1AE26355-B0B7-4384-B07D-9ECFE90EF118}" presName="sibTrans" presStyleLbl="sibTrans2D1" presStyleIdx="0" presStyleCnt="0"/>
      <dgm:spPr/>
      <dgm:t>
        <a:bodyPr/>
        <a:lstStyle/>
        <a:p>
          <a:endParaRPr lang="pt-BR"/>
        </a:p>
      </dgm:t>
    </dgm:pt>
    <dgm:pt modelId="{059ED0F5-1E17-4109-8CAF-8FF8F0F83DCF}" type="pres">
      <dgm:prSet presAssocID="{F1897D05-9D2C-443F-9340-333C71AEFE06}" presName="compNode" presStyleCnt="0"/>
      <dgm:spPr/>
    </dgm:pt>
    <dgm:pt modelId="{952CAF36-0A12-477B-A98C-A8C1CDC94E9C}" type="pres">
      <dgm:prSet presAssocID="{F1897D05-9D2C-443F-9340-333C71AEFE0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A13F48-CBD3-45B5-8C7C-A6834B284F6D}" type="pres">
      <dgm:prSet presAssocID="{F1897D05-9D2C-443F-9340-333C71AEFE06}" presName="invisiNode" presStyleLbl="node1" presStyleIdx="2" presStyleCnt="3"/>
      <dgm:spPr/>
    </dgm:pt>
    <dgm:pt modelId="{A1EA265C-B8CB-4985-9928-0953069A32DA}" type="pres">
      <dgm:prSet presAssocID="{F1897D05-9D2C-443F-9340-333C71AEFE06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360D977-DD50-484D-A695-AAD73194DAA6}" type="presOf" srcId="{F1897D05-9D2C-443F-9340-333C71AEFE06}" destId="{952CAF36-0A12-477B-A98C-A8C1CDC94E9C}" srcOrd="0" destOrd="0" presId="urn:microsoft.com/office/officeart/2005/8/layout/pList2"/>
    <dgm:cxn modelId="{C6779655-7D22-4A2C-A5B3-13FB478CA182}" srcId="{52CCE020-01A4-483F-B170-3EA82922A467}" destId="{F1897D05-9D2C-443F-9340-333C71AEFE06}" srcOrd="2" destOrd="0" parTransId="{93A9F427-52D1-4F44-9805-F0E4B27B3776}" sibTransId="{CCB81896-ADF7-441E-9376-4521A20A23B6}"/>
    <dgm:cxn modelId="{2F25B4B6-E372-4153-8541-EC49D595AAF1}" type="presOf" srcId="{FED17A5A-C2ED-4A1D-93F6-36A81004F6B4}" destId="{7615D998-5783-4847-9193-EEAE7B4E99DE}" srcOrd="0" destOrd="0" presId="urn:microsoft.com/office/officeart/2005/8/layout/pList2"/>
    <dgm:cxn modelId="{76BF0E3C-5B95-4AE7-AE6F-EF0BBE6131CF}" type="presOf" srcId="{E62397D7-2D66-4B84-93DE-3645F3882D1C}" destId="{D00AD855-1A28-4149-A273-E5221B1AE8D7}" srcOrd="0" destOrd="0" presId="urn:microsoft.com/office/officeart/2005/8/layout/pList2"/>
    <dgm:cxn modelId="{56A673ED-3E57-4DE8-9CBE-C75C772D9C69}" srcId="{52CCE020-01A4-483F-B170-3EA82922A467}" destId="{E62397D7-2D66-4B84-93DE-3645F3882D1C}" srcOrd="0" destOrd="0" parTransId="{148A256B-05B0-4E00-9178-002822AFD01C}" sibTransId="{FED17A5A-C2ED-4A1D-93F6-36A81004F6B4}"/>
    <dgm:cxn modelId="{ECF1D707-AA02-472B-9344-EDCFE425E2F1}" type="presOf" srcId="{6630F124-0029-4C88-AD7C-FE60DC82FD70}" destId="{9AFD9EFB-318F-4AD0-B349-725F2E7BF660}" srcOrd="0" destOrd="0" presId="urn:microsoft.com/office/officeart/2005/8/layout/pList2"/>
    <dgm:cxn modelId="{DF3566B5-84B8-42AA-B2DB-0D076F724F3F}" type="presOf" srcId="{1AE26355-B0B7-4384-B07D-9ECFE90EF118}" destId="{3BBD893B-0561-4709-B673-122A47856F6A}" srcOrd="0" destOrd="0" presId="urn:microsoft.com/office/officeart/2005/8/layout/pList2"/>
    <dgm:cxn modelId="{F1D2ED35-C54C-4DB2-B50F-4AE06847685D}" type="presOf" srcId="{52CCE020-01A4-483F-B170-3EA82922A467}" destId="{045C84F6-6A34-47BE-8D0C-0155802F0745}" srcOrd="0" destOrd="0" presId="urn:microsoft.com/office/officeart/2005/8/layout/pList2"/>
    <dgm:cxn modelId="{E89F4138-A01C-4979-9EDB-C62D74600D87}" srcId="{52CCE020-01A4-483F-B170-3EA82922A467}" destId="{6630F124-0029-4C88-AD7C-FE60DC82FD70}" srcOrd="1" destOrd="0" parTransId="{814820D4-D83E-45FB-8F29-766FA801B2A5}" sibTransId="{1AE26355-B0B7-4384-B07D-9ECFE90EF118}"/>
    <dgm:cxn modelId="{A3B9CD75-AAC0-4069-966A-B19AE466F498}" type="presParOf" srcId="{045C84F6-6A34-47BE-8D0C-0155802F0745}" destId="{7340BE05-CEDD-40B0-A660-1FB8305A0489}" srcOrd="0" destOrd="0" presId="urn:microsoft.com/office/officeart/2005/8/layout/pList2"/>
    <dgm:cxn modelId="{ACB1F83A-0726-4FCE-B7C2-58C0CE29F338}" type="presParOf" srcId="{045C84F6-6A34-47BE-8D0C-0155802F0745}" destId="{17FE2F26-7A02-42AD-A315-48FCEACC15D0}" srcOrd="1" destOrd="0" presId="urn:microsoft.com/office/officeart/2005/8/layout/pList2"/>
    <dgm:cxn modelId="{A3D6001C-C955-4B53-B077-23E56D4CCDCA}" type="presParOf" srcId="{17FE2F26-7A02-42AD-A315-48FCEACC15D0}" destId="{854B089B-A1BE-45C8-ABF1-8CDCF520CFD8}" srcOrd="0" destOrd="0" presId="urn:microsoft.com/office/officeart/2005/8/layout/pList2"/>
    <dgm:cxn modelId="{7214E5EC-14F1-4751-BEE6-F92AEC0511EA}" type="presParOf" srcId="{854B089B-A1BE-45C8-ABF1-8CDCF520CFD8}" destId="{D00AD855-1A28-4149-A273-E5221B1AE8D7}" srcOrd="0" destOrd="0" presId="urn:microsoft.com/office/officeart/2005/8/layout/pList2"/>
    <dgm:cxn modelId="{CA524B37-740D-484F-979A-DA18A4F678FB}" type="presParOf" srcId="{854B089B-A1BE-45C8-ABF1-8CDCF520CFD8}" destId="{E80A17BF-D412-469C-BDCE-2576A32FCB06}" srcOrd="1" destOrd="0" presId="urn:microsoft.com/office/officeart/2005/8/layout/pList2"/>
    <dgm:cxn modelId="{68857C5F-48EF-448F-895B-FC44B2889719}" type="presParOf" srcId="{854B089B-A1BE-45C8-ABF1-8CDCF520CFD8}" destId="{7FAA417B-3DB3-409B-9967-0B11FCAA94DF}" srcOrd="2" destOrd="0" presId="urn:microsoft.com/office/officeart/2005/8/layout/pList2"/>
    <dgm:cxn modelId="{49D7A954-A73B-4D99-A770-57D7FD6DF036}" type="presParOf" srcId="{17FE2F26-7A02-42AD-A315-48FCEACC15D0}" destId="{7615D998-5783-4847-9193-EEAE7B4E99DE}" srcOrd="1" destOrd="0" presId="urn:microsoft.com/office/officeart/2005/8/layout/pList2"/>
    <dgm:cxn modelId="{7E94C798-E486-40AB-BA4F-BDC3B31FF2A9}" type="presParOf" srcId="{17FE2F26-7A02-42AD-A315-48FCEACC15D0}" destId="{3FEE4871-0607-46EA-9B36-38C1EBD86F38}" srcOrd="2" destOrd="0" presId="urn:microsoft.com/office/officeart/2005/8/layout/pList2"/>
    <dgm:cxn modelId="{0F43686A-CF35-480D-80EF-DA284755EC77}" type="presParOf" srcId="{3FEE4871-0607-46EA-9B36-38C1EBD86F38}" destId="{9AFD9EFB-318F-4AD0-B349-725F2E7BF660}" srcOrd="0" destOrd="0" presId="urn:microsoft.com/office/officeart/2005/8/layout/pList2"/>
    <dgm:cxn modelId="{BCE97382-A17E-414E-AA92-A7DA3E5FCA34}" type="presParOf" srcId="{3FEE4871-0607-46EA-9B36-38C1EBD86F38}" destId="{4EAB6D04-C85F-42F8-ADA2-2D0F4C1A83AC}" srcOrd="1" destOrd="0" presId="urn:microsoft.com/office/officeart/2005/8/layout/pList2"/>
    <dgm:cxn modelId="{C1260395-3CD4-4FE6-9A66-3AB0AF66C876}" type="presParOf" srcId="{3FEE4871-0607-46EA-9B36-38C1EBD86F38}" destId="{ED0F2C86-516D-4F22-A802-D03B1EA6AEF0}" srcOrd="2" destOrd="0" presId="urn:microsoft.com/office/officeart/2005/8/layout/pList2"/>
    <dgm:cxn modelId="{B143C424-2996-4DF0-8A2F-561BDC15D540}" type="presParOf" srcId="{17FE2F26-7A02-42AD-A315-48FCEACC15D0}" destId="{3BBD893B-0561-4709-B673-122A47856F6A}" srcOrd="3" destOrd="0" presId="urn:microsoft.com/office/officeart/2005/8/layout/pList2"/>
    <dgm:cxn modelId="{82C9A89B-AC8D-45DE-9FF8-E8B5E1B75F3C}" type="presParOf" srcId="{17FE2F26-7A02-42AD-A315-48FCEACC15D0}" destId="{059ED0F5-1E17-4109-8CAF-8FF8F0F83DCF}" srcOrd="4" destOrd="0" presId="urn:microsoft.com/office/officeart/2005/8/layout/pList2"/>
    <dgm:cxn modelId="{041DEE18-7D9F-41F2-996D-09C4DE1779EB}" type="presParOf" srcId="{059ED0F5-1E17-4109-8CAF-8FF8F0F83DCF}" destId="{952CAF36-0A12-477B-A98C-A8C1CDC94E9C}" srcOrd="0" destOrd="0" presId="urn:microsoft.com/office/officeart/2005/8/layout/pList2"/>
    <dgm:cxn modelId="{CA4320A9-1EEB-4CD4-915D-0DED3791A28E}" type="presParOf" srcId="{059ED0F5-1E17-4109-8CAF-8FF8F0F83DCF}" destId="{52A13F48-CBD3-45B5-8C7C-A6834B284F6D}" srcOrd="1" destOrd="0" presId="urn:microsoft.com/office/officeart/2005/8/layout/pList2"/>
    <dgm:cxn modelId="{48B826F5-8101-44DA-8451-3F7484E986C2}" type="presParOf" srcId="{059ED0F5-1E17-4109-8CAF-8FF8F0F83DCF}" destId="{A1EA265C-B8CB-4985-9928-0953069A32D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F7830-3AF9-44EA-938C-BB2DC635768F}">
      <dsp:nvSpPr>
        <dsp:cNvPr id="0" name=""/>
        <dsp:cNvSpPr/>
      </dsp:nvSpPr>
      <dsp:spPr>
        <a:xfrm>
          <a:off x="142297" y="1764090"/>
          <a:ext cx="2095066" cy="690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Sistema Respiratório</a:t>
          </a:r>
          <a:endParaRPr lang="pt-BR" sz="2300" kern="1200" dirty="0"/>
        </a:p>
      </dsp:txBody>
      <dsp:txXfrm>
        <a:off x="142297" y="1764090"/>
        <a:ext cx="2095066" cy="690419"/>
      </dsp:txXfrm>
    </dsp:sp>
    <dsp:sp modelId="{A68BBEBE-9598-495E-A6DA-24B1FB881F7A}">
      <dsp:nvSpPr>
        <dsp:cNvPr id="0" name=""/>
        <dsp:cNvSpPr/>
      </dsp:nvSpPr>
      <dsp:spPr>
        <a:xfrm>
          <a:off x="139916" y="1554107"/>
          <a:ext cx="166653" cy="1666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2B814-55EF-4DD6-B5FD-A9DAAC715128}">
      <dsp:nvSpPr>
        <dsp:cNvPr id="0" name=""/>
        <dsp:cNvSpPr/>
      </dsp:nvSpPr>
      <dsp:spPr>
        <a:xfrm>
          <a:off x="256573" y="1320793"/>
          <a:ext cx="166653" cy="1666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F2D72-372F-4679-9911-BAA683C009E8}">
      <dsp:nvSpPr>
        <dsp:cNvPr id="0" name=""/>
        <dsp:cNvSpPr/>
      </dsp:nvSpPr>
      <dsp:spPr>
        <a:xfrm>
          <a:off x="536550" y="1367456"/>
          <a:ext cx="261883" cy="2618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76863D-0A79-456A-8FF8-EB36B8B124F4}">
      <dsp:nvSpPr>
        <dsp:cNvPr id="0" name=""/>
        <dsp:cNvSpPr/>
      </dsp:nvSpPr>
      <dsp:spPr>
        <a:xfrm>
          <a:off x="769864" y="1110810"/>
          <a:ext cx="166653" cy="1666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B93465-6296-47CA-99B6-0463674673E3}">
      <dsp:nvSpPr>
        <dsp:cNvPr id="0" name=""/>
        <dsp:cNvSpPr/>
      </dsp:nvSpPr>
      <dsp:spPr>
        <a:xfrm>
          <a:off x="1073173" y="1017485"/>
          <a:ext cx="166653" cy="1666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794CE9-6F9E-4FE9-AB64-896D063C9E67}">
      <dsp:nvSpPr>
        <dsp:cNvPr id="0" name=""/>
        <dsp:cNvSpPr/>
      </dsp:nvSpPr>
      <dsp:spPr>
        <a:xfrm>
          <a:off x="1446476" y="1180805"/>
          <a:ext cx="166653" cy="1666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CC7CD-CF44-43E4-A154-32F346428828}">
      <dsp:nvSpPr>
        <dsp:cNvPr id="0" name=""/>
        <dsp:cNvSpPr/>
      </dsp:nvSpPr>
      <dsp:spPr>
        <a:xfrm>
          <a:off x="1679790" y="1297462"/>
          <a:ext cx="261883" cy="2618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40A793-9475-484C-83E6-517D84B8CA43}">
      <dsp:nvSpPr>
        <dsp:cNvPr id="0" name=""/>
        <dsp:cNvSpPr/>
      </dsp:nvSpPr>
      <dsp:spPr>
        <a:xfrm>
          <a:off x="2006430" y="1554107"/>
          <a:ext cx="166653" cy="1666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EC336-8426-4E0C-8948-42C40EE7A76E}">
      <dsp:nvSpPr>
        <dsp:cNvPr id="0" name=""/>
        <dsp:cNvSpPr/>
      </dsp:nvSpPr>
      <dsp:spPr>
        <a:xfrm>
          <a:off x="2146418" y="1810753"/>
          <a:ext cx="166653" cy="1666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DD9D9-71C0-4181-9218-24BB73FACA6E}">
      <dsp:nvSpPr>
        <dsp:cNvPr id="0" name=""/>
        <dsp:cNvSpPr/>
      </dsp:nvSpPr>
      <dsp:spPr>
        <a:xfrm>
          <a:off x="933184" y="1320793"/>
          <a:ext cx="428536" cy="4285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F7759-CE93-460A-8C0F-81DB87216264}">
      <dsp:nvSpPr>
        <dsp:cNvPr id="0" name=""/>
        <dsp:cNvSpPr/>
      </dsp:nvSpPr>
      <dsp:spPr>
        <a:xfrm>
          <a:off x="23259" y="2207387"/>
          <a:ext cx="166653" cy="1666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80403-6E02-4BF0-A48E-576B928D99EA}">
      <dsp:nvSpPr>
        <dsp:cNvPr id="0" name=""/>
        <dsp:cNvSpPr/>
      </dsp:nvSpPr>
      <dsp:spPr>
        <a:xfrm>
          <a:off x="163247" y="2417370"/>
          <a:ext cx="261883" cy="2618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853CBD-F329-477D-BF37-E1F9AF581317}">
      <dsp:nvSpPr>
        <dsp:cNvPr id="0" name=""/>
        <dsp:cNvSpPr/>
      </dsp:nvSpPr>
      <dsp:spPr>
        <a:xfrm>
          <a:off x="513219" y="2604021"/>
          <a:ext cx="380921" cy="380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DA4D6-0A32-4966-81E3-77F1A2240A44}">
      <dsp:nvSpPr>
        <dsp:cNvPr id="0" name=""/>
        <dsp:cNvSpPr/>
      </dsp:nvSpPr>
      <dsp:spPr>
        <a:xfrm>
          <a:off x="1003179" y="2907330"/>
          <a:ext cx="166653" cy="1666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61CF4-479A-46BB-92EB-6A2ACF753D01}">
      <dsp:nvSpPr>
        <dsp:cNvPr id="0" name=""/>
        <dsp:cNvSpPr/>
      </dsp:nvSpPr>
      <dsp:spPr>
        <a:xfrm>
          <a:off x="1096504" y="2604021"/>
          <a:ext cx="261883" cy="2618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6508CC-A370-4299-8FEA-3A35FC774864}">
      <dsp:nvSpPr>
        <dsp:cNvPr id="0" name=""/>
        <dsp:cNvSpPr/>
      </dsp:nvSpPr>
      <dsp:spPr>
        <a:xfrm>
          <a:off x="1329818" y="2930661"/>
          <a:ext cx="166653" cy="1666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13978-8653-49E0-B89F-1B07C354E2F9}">
      <dsp:nvSpPr>
        <dsp:cNvPr id="0" name=""/>
        <dsp:cNvSpPr/>
      </dsp:nvSpPr>
      <dsp:spPr>
        <a:xfrm>
          <a:off x="1539801" y="2557359"/>
          <a:ext cx="380921" cy="380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5CABA-0CDB-4881-8B42-FBBC68841F7A}">
      <dsp:nvSpPr>
        <dsp:cNvPr id="0" name=""/>
        <dsp:cNvSpPr/>
      </dsp:nvSpPr>
      <dsp:spPr>
        <a:xfrm>
          <a:off x="2053093" y="2464033"/>
          <a:ext cx="261883" cy="2618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F3108-946E-49A0-B06A-721769AF2683}">
      <dsp:nvSpPr>
        <dsp:cNvPr id="0" name=""/>
        <dsp:cNvSpPr/>
      </dsp:nvSpPr>
      <dsp:spPr>
        <a:xfrm>
          <a:off x="2314976" y="1367068"/>
          <a:ext cx="769113" cy="1468322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D64A9-6B8A-4FEF-B734-2E37C91A88D8}">
      <dsp:nvSpPr>
        <dsp:cNvPr id="0" name=""/>
        <dsp:cNvSpPr/>
      </dsp:nvSpPr>
      <dsp:spPr>
        <a:xfrm>
          <a:off x="3084090" y="1367781"/>
          <a:ext cx="2097583" cy="1468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Respiração Pulmonar </a:t>
          </a:r>
          <a:endParaRPr lang="pt-BR" sz="2300" kern="1200" dirty="0"/>
        </a:p>
      </dsp:txBody>
      <dsp:txXfrm>
        <a:off x="3084090" y="1367781"/>
        <a:ext cx="2097583" cy="1468308"/>
      </dsp:txXfrm>
    </dsp:sp>
    <dsp:sp modelId="{446D7282-17A7-4341-99FC-86B2B63B6DE5}">
      <dsp:nvSpPr>
        <dsp:cNvPr id="0" name=""/>
        <dsp:cNvSpPr/>
      </dsp:nvSpPr>
      <dsp:spPr>
        <a:xfrm>
          <a:off x="5181673" y="1367068"/>
          <a:ext cx="769113" cy="1468322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8FA77-4A13-4382-A11E-4EED94D004EB}">
      <dsp:nvSpPr>
        <dsp:cNvPr id="0" name=""/>
        <dsp:cNvSpPr/>
      </dsp:nvSpPr>
      <dsp:spPr>
        <a:xfrm>
          <a:off x="6034691" y="1245723"/>
          <a:ext cx="1782946" cy="17829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Respiração Celular</a:t>
          </a:r>
          <a:endParaRPr lang="pt-BR" sz="2300" kern="1200" dirty="0"/>
        </a:p>
      </dsp:txBody>
      <dsp:txXfrm>
        <a:off x="6295797" y="1506829"/>
        <a:ext cx="1260734" cy="1260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0BE05-CEDD-40B0-A660-1FB8305A0489}">
      <dsp:nvSpPr>
        <dsp:cNvPr id="0" name=""/>
        <dsp:cNvSpPr/>
      </dsp:nvSpPr>
      <dsp:spPr>
        <a:xfrm>
          <a:off x="0" y="0"/>
          <a:ext cx="7924800" cy="185166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AA417B-3DB3-409B-9967-0B11FCAA94DF}">
      <dsp:nvSpPr>
        <dsp:cNvPr id="0" name=""/>
        <dsp:cNvSpPr/>
      </dsp:nvSpPr>
      <dsp:spPr>
        <a:xfrm>
          <a:off x="237744" y="246888"/>
          <a:ext cx="2327909" cy="13578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AD855-1A28-4149-A273-E5221B1AE8D7}">
      <dsp:nvSpPr>
        <dsp:cNvPr id="0" name=""/>
        <dsp:cNvSpPr/>
      </dsp:nvSpPr>
      <dsp:spPr>
        <a:xfrm rot="10800000">
          <a:off x="237744" y="1851660"/>
          <a:ext cx="2327909" cy="22631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Sistema Respiratório</a:t>
          </a:r>
          <a:endParaRPr lang="pt-BR" sz="3100" kern="1200" dirty="0"/>
        </a:p>
      </dsp:txBody>
      <dsp:txXfrm rot="10800000">
        <a:off x="307343" y="1851660"/>
        <a:ext cx="2188711" cy="2193541"/>
      </dsp:txXfrm>
    </dsp:sp>
    <dsp:sp modelId="{ED0F2C86-516D-4F22-A802-D03B1EA6AEF0}">
      <dsp:nvSpPr>
        <dsp:cNvPr id="0" name=""/>
        <dsp:cNvSpPr/>
      </dsp:nvSpPr>
      <dsp:spPr>
        <a:xfrm>
          <a:off x="2798445" y="246888"/>
          <a:ext cx="2327909" cy="13578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FD9EFB-318F-4AD0-B349-725F2E7BF660}">
      <dsp:nvSpPr>
        <dsp:cNvPr id="0" name=""/>
        <dsp:cNvSpPr/>
      </dsp:nvSpPr>
      <dsp:spPr>
        <a:xfrm rot="10800000">
          <a:off x="2798445" y="1851660"/>
          <a:ext cx="2327909" cy="22631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Respiração Pulmonar</a:t>
          </a:r>
          <a:endParaRPr lang="pt-BR" sz="3100" kern="1200" dirty="0"/>
        </a:p>
      </dsp:txBody>
      <dsp:txXfrm rot="10800000">
        <a:off x="2868044" y="1851660"/>
        <a:ext cx="2188711" cy="2193541"/>
      </dsp:txXfrm>
    </dsp:sp>
    <dsp:sp modelId="{A1EA265C-B8CB-4985-9928-0953069A32DA}">
      <dsp:nvSpPr>
        <dsp:cNvPr id="0" name=""/>
        <dsp:cNvSpPr/>
      </dsp:nvSpPr>
      <dsp:spPr>
        <a:xfrm>
          <a:off x="5359145" y="246888"/>
          <a:ext cx="2327909" cy="13578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CAF36-0A12-477B-A98C-A8C1CDC94E9C}">
      <dsp:nvSpPr>
        <dsp:cNvPr id="0" name=""/>
        <dsp:cNvSpPr/>
      </dsp:nvSpPr>
      <dsp:spPr>
        <a:xfrm rot="10800000">
          <a:off x="5359145" y="1851660"/>
          <a:ext cx="2327909" cy="22631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Respiração Celular</a:t>
          </a:r>
          <a:endParaRPr lang="pt-BR" sz="3100" kern="1200" dirty="0"/>
        </a:p>
      </dsp:txBody>
      <dsp:txXfrm rot="10800000">
        <a:off x="5428744" y="1851660"/>
        <a:ext cx="2188711" cy="2193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9163A-F517-4919-A69E-0A2975BD94CE}" type="datetimeFigureOut">
              <a:rPr lang="pt-BR" smtClean="0"/>
              <a:t>12/03/2014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5113C-13FC-4B4B-8DB4-38BE0F289D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362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D278A-32B0-4656-BC0D-F50CFAE8DC2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603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DF2B-57BE-4AE5-A562-14D76609E053}" type="datetimeFigureOut">
              <a:rPr lang="pt-BR" smtClean="0"/>
              <a:t>12/03/2014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0E06-4B58-4F07-9D43-2FD6368810A3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DF2B-57BE-4AE5-A562-14D76609E053}" type="datetimeFigureOut">
              <a:rPr lang="pt-BR" smtClean="0"/>
              <a:t>12/03/2014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0E06-4B58-4F07-9D43-2FD6368810A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DF2B-57BE-4AE5-A562-14D76609E053}" type="datetimeFigureOut">
              <a:rPr lang="pt-BR" smtClean="0"/>
              <a:t>12/03/2014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0E06-4B58-4F07-9D43-2FD6368810A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DF2B-57BE-4AE5-A562-14D76609E053}" type="datetimeFigureOut">
              <a:rPr lang="pt-BR" smtClean="0"/>
              <a:t>12/03/2014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0E06-4B58-4F07-9D43-2FD6368810A3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DF2B-57BE-4AE5-A562-14D76609E053}" type="datetimeFigureOut">
              <a:rPr lang="pt-BR" smtClean="0"/>
              <a:t>12/03/2014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0E06-4B58-4F07-9D43-2FD6368810A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DF2B-57BE-4AE5-A562-14D76609E053}" type="datetimeFigureOut">
              <a:rPr lang="pt-BR" smtClean="0"/>
              <a:t>12/03/2014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0E06-4B58-4F07-9D43-2FD6368810A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DF2B-57BE-4AE5-A562-14D76609E053}" type="datetimeFigureOut">
              <a:rPr lang="pt-BR" smtClean="0"/>
              <a:t>12/03/2014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0E06-4B58-4F07-9D43-2FD6368810A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DF2B-57BE-4AE5-A562-14D76609E053}" type="datetimeFigureOut">
              <a:rPr lang="pt-BR" smtClean="0"/>
              <a:t>12/03/2014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0E06-4B58-4F07-9D43-2FD6368810A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DF2B-57BE-4AE5-A562-14D76609E053}" type="datetimeFigureOut">
              <a:rPr lang="pt-BR" smtClean="0"/>
              <a:t>12/03/2014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0E06-4B58-4F07-9D43-2FD6368810A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DF2B-57BE-4AE5-A562-14D76609E053}" type="datetimeFigureOut">
              <a:rPr lang="pt-BR" smtClean="0"/>
              <a:t>12/03/2014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0E06-4B58-4F07-9D43-2FD6368810A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DF2B-57BE-4AE5-A562-14D76609E053}" type="datetimeFigureOut">
              <a:rPr lang="pt-BR" smtClean="0"/>
              <a:t>12/03/2014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0E06-4B58-4F07-9D43-2FD6368810A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6D7DF2B-57BE-4AE5-A562-14D76609E053}" type="datetimeFigureOut">
              <a:rPr lang="pt-BR" smtClean="0"/>
              <a:t>12/03/2014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0D50E06-4B58-4F07-9D43-2FD6368810A3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92" y="687220"/>
            <a:ext cx="9144000" cy="505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165247" y="6476618"/>
            <a:ext cx="2957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espacoeducar-liza.blogspot.com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207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www.aulas-fisica-quimica.com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09" y="0"/>
            <a:ext cx="7008491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6435373" y="6021288"/>
            <a:ext cx="2708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www.aulas-fisica-quimica.com</a:t>
            </a:r>
            <a:endParaRPr lang="pt-BR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8" y="3734770"/>
            <a:ext cx="3660034" cy="312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6617346" y="6390620"/>
            <a:ext cx="2526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blanca-canales.webnode.cl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210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http://cientistaonline.files.wordpress.com/2008/03/mitocondria22.jpg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" y="0"/>
            <a:ext cx="7343294" cy="335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-8114" y="3483757"/>
            <a:ext cx="417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Microscopia eletrônica de transmissão mostrando uma mitocôndria.</a:t>
            </a:r>
          </a:p>
          <a:p>
            <a:pPr algn="ctr"/>
            <a:r>
              <a:rPr lang="pt-BR" dirty="0" smtClean="0"/>
              <a:t>Fonte: Google imagens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91277" y="4383530"/>
            <a:ext cx="3777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http://biologiacelularufg.blogspot.com.br/2011/04/microscopia-eletronica-transmissao-e.html</a:t>
            </a:r>
            <a:endParaRPr lang="pt-BR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2860840"/>
            <a:ext cx="5048250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347864" y="6404407"/>
            <a:ext cx="59900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http://cientistaonline.files.wordpress.com/2008/03/mitocondria22.jpg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156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924800" cy="1143000"/>
          </a:xfrm>
        </p:spPr>
        <p:txBody>
          <a:bodyPr/>
          <a:lstStyle/>
          <a:p>
            <a:pPr algn="ctr"/>
            <a:r>
              <a:rPr lang="pt-BR" dirty="0" smtClean="0">
                <a:latin typeface="Baskerville Old Face" panose="02020602080505020303" pitchFamily="18" charset="0"/>
              </a:rPr>
              <a:t>Reação química </a:t>
            </a:r>
            <a:br>
              <a:rPr lang="pt-BR" dirty="0" smtClean="0">
                <a:latin typeface="Baskerville Old Face" panose="02020602080505020303" pitchFamily="18" charset="0"/>
              </a:rPr>
            </a:br>
            <a:r>
              <a:rPr lang="pt-BR" dirty="0" smtClean="0">
                <a:latin typeface="Baskerville Old Face" panose="02020602080505020303" pitchFamily="18" charset="0"/>
              </a:rPr>
              <a:t>–</a:t>
            </a:r>
            <a:br>
              <a:rPr lang="pt-BR" dirty="0" smtClean="0">
                <a:latin typeface="Baskerville Old Face" panose="02020602080505020303" pitchFamily="18" charset="0"/>
              </a:rPr>
            </a:br>
            <a:r>
              <a:rPr lang="pt-BR" dirty="0" smtClean="0">
                <a:latin typeface="Baskerville Old Face" panose="02020602080505020303" pitchFamily="18" charset="0"/>
              </a:rPr>
              <a:t> respiração celular</a:t>
            </a:r>
            <a:endParaRPr lang="pt-BR" dirty="0">
              <a:latin typeface="Baskerville Old Face" panose="020206020805050203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11560" y="2204864"/>
            <a:ext cx="7924800" cy="41148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6729"/>
            <a:ext cx="8045233" cy="144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706538" y="6485949"/>
            <a:ext cx="2437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biggirltheory.blogspot.com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28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pPr algn="ctr"/>
            <a:r>
              <a:rPr lang="pt-BR" sz="4000" dirty="0" err="1" smtClean="0">
                <a:latin typeface="Baskerville Old Face" panose="02020602080505020303" pitchFamily="18" charset="0"/>
              </a:rPr>
              <a:t>anóxia</a:t>
            </a:r>
            <a:r>
              <a:rPr lang="pt-BR" sz="4000" dirty="0" smtClean="0">
                <a:latin typeface="Baskerville Old Face" panose="02020602080505020303" pitchFamily="18" charset="0"/>
              </a:rPr>
              <a:t> </a:t>
            </a:r>
            <a:endParaRPr lang="pt-BR" sz="4000" dirty="0">
              <a:latin typeface="Baskerville Old Face" panose="020206020805050203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09600" y="908720"/>
            <a:ext cx="7924800" cy="4896544"/>
          </a:xfrm>
        </p:spPr>
        <p:txBody>
          <a:bodyPr>
            <a:normAutofit fontScale="92500" lnSpcReduction="20000"/>
          </a:bodyPr>
          <a:lstStyle/>
          <a:p>
            <a:r>
              <a:rPr lang="pt-BR" sz="2200" dirty="0"/>
              <a:t>A  </a:t>
            </a:r>
            <a:r>
              <a:rPr lang="pt-BR" sz="2200" dirty="0" err="1" smtClean="0"/>
              <a:t>anóxia</a:t>
            </a:r>
            <a:r>
              <a:rPr lang="pt-BR" sz="2200" dirty="0" smtClean="0"/>
              <a:t>  </a:t>
            </a:r>
            <a:r>
              <a:rPr lang="pt-BR" sz="2200" dirty="0"/>
              <a:t>é definida como a falta de fornecimento de sangue para os tecidos. </a:t>
            </a:r>
            <a:endParaRPr lang="pt-BR" sz="2200" dirty="0" smtClean="0"/>
          </a:p>
          <a:p>
            <a:pPr algn="just"/>
            <a:r>
              <a:rPr lang="pt-BR" sz="2200" dirty="0" smtClean="0"/>
              <a:t>Termos </a:t>
            </a:r>
            <a:r>
              <a:rPr lang="pt-BR" sz="2200" dirty="0"/>
              <a:t>como encefalopatia </a:t>
            </a:r>
            <a:r>
              <a:rPr lang="pt-BR" sz="2200" dirty="0" err="1"/>
              <a:t>anóxica</a:t>
            </a:r>
            <a:r>
              <a:rPr lang="pt-BR" sz="2200" dirty="0"/>
              <a:t> ou </a:t>
            </a:r>
            <a:r>
              <a:rPr lang="pt-BR" sz="2200" dirty="0" err="1"/>
              <a:t>anóxia</a:t>
            </a:r>
            <a:r>
              <a:rPr lang="pt-BR" sz="2200" dirty="0"/>
              <a:t> / hipóxia / hipóxia cerebral refere-se a um  envolvimento do tecido cerebral  devido à falta de oxigênio, devido a uma parada cardíaca, ou porque pode ocorrer uma insuficiência respiratória súbita, embora geralmente coexistem tanto situações. </a:t>
            </a:r>
          </a:p>
          <a:p>
            <a:pPr algn="just"/>
            <a:r>
              <a:rPr lang="pt-BR" sz="2200" dirty="0" smtClean="0"/>
              <a:t>O </a:t>
            </a:r>
            <a:r>
              <a:rPr lang="pt-BR" sz="2200" dirty="0"/>
              <a:t>cérebro é particularmente vulnerável à falta de oxigênio, de modo que uma diminuição do fluxo de sangue de cerca de 5-6 minutos, produz danos irreversíveis ao órgão tecido cerebral. A gravidade das lesões causadas pela falta de oxigênio vai depender de quanto tempo o cérebro permanece privado de oxigênio e redução do volume de fluxo sanguíneo cerebral, no todo ou em parte</a:t>
            </a:r>
            <a:r>
              <a:rPr lang="pt-BR" sz="2200" dirty="0" smtClean="0"/>
              <a:t>. </a:t>
            </a:r>
            <a:endParaRPr lang="pt-BR" sz="2200" dirty="0"/>
          </a:p>
          <a:p>
            <a:pPr algn="just"/>
            <a:r>
              <a:rPr lang="pt-BR" sz="2200" dirty="0" smtClean="0"/>
              <a:t>Danos </a:t>
            </a:r>
            <a:r>
              <a:rPr lang="pt-BR" sz="2200" dirty="0"/>
              <a:t>neurológicos e suas consequências </a:t>
            </a:r>
            <a:r>
              <a:rPr lang="pt-BR" sz="2200" dirty="0" smtClean="0"/>
              <a:t>dependem do restabelecimento  do rápido fornecimento </a:t>
            </a:r>
            <a:r>
              <a:rPr lang="pt-BR" sz="2200" dirty="0"/>
              <a:t>de </a:t>
            </a:r>
            <a:r>
              <a:rPr lang="pt-BR" sz="2200" dirty="0" smtClean="0"/>
              <a:t>oxigênio </a:t>
            </a:r>
            <a:r>
              <a:rPr lang="pt-BR" sz="2200" dirty="0"/>
              <a:t>para a área </a:t>
            </a:r>
            <a:r>
              <a:rPr lang="pt-BR" sz="2200" dirty="0" smtClean="0"/>
              <a:t>afetada</a:t>
            </a:r>
            <a:r>
              <a:rPr lang="pt-BR" sz="2200" dirty="0"/>
              <a:t>. Sabemos que </a:t>
            </a:r>
            <a:r>
              <a:rPr lang="pt-BR" sz="2200" dirty="0" smtClean="0"/>
              <a:t>a </a:t>
            </a:r>
            <a:r>
              <a:rPr lang="pt-BR" sz="2200" dirty="0"/>
              <a:t>breve isquemia de segundos ou um minuto ou dois, uma recuperação completa </a:t>
            </a:r>
            <a:r>
              <a:rPr lang="pt-BR" sz="2200" dirty="0" smtClean="0"/>
              <a:t>será </a:t>
            </a:r>
            <a:r>
              <a:rPr lang="pt-BR" sz="2200" dirty="0"/>
              <a:t>alcançada. Mas se, presumivelmente, a duração é de cerca de ou superior a 5 minutos, </a:t>
            </a:r>
            <a:r>
              <a:rPr lang="pt-BR" sz="2200" dirty="0" smtClean="0"/>
              <a:t>o </a:t>
            </a:r>
            <a:r>
              <a:rPr lang="pt-BR" sz="2200" dirty="0"/>
              <a:t>paciente </a:t>
            </a:r>
            <a:r>
              <a:rPr lang="pt-BR" sz="2200" dirty="0" smtClean="0"/>
              <a:t> terá sequelas neurológicas</a:t>
            </a:r>
            <a:endParaRPr lang="pt-BR" sz="2200" dirty="0"/>
          </a:p>
        </p:txBody>
      </p:sp>
      <p:sp>
        <p:nvSpPr>
          <p:cNvPr id="5" name="Retângulo 4"/>
          <p:cNvSpPr/>
          <p:nvPr/>
        </p:nvSpPr>
        <p:spPr>
          <a:xfrm>
            <a:off x="3311351" y="6478527"/>
            <a:ext cx="5832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http://www.neurorhb.com/blog-dano-cerebral/anoxia-cerebral/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965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700808"/>
            <a:ext cx="6400800" cy="17526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1610" y="548680"/>
            <a:ext cx="9144000" cy="936104"/>
          </a:xfrm>
        </p:spPr>
        <p:txBody>
          <a:bodyPr/>
          <a:lstStyle/>
          <a:p>
            <a:pPr algn="ctr"/>
            <a:r>
              <a:rPr lang="pt-BR" sz="4800" dirty="0" smtClean="0">
                <a:latin typeface="Baskerville Old Face" panose="02020602080505020303" pitchFamily="18" charset="0"/>
              </a:rPr>
              <a:t>SISTEMAS DO CORPO HUMANO</a:t>
            </a:r>
            <a:endParaRPr lang="pt-BR" sz="4800" dirty="0">
              <a:latin typeface="Baskerville Old Face" panose="02020602080505020303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19" y="2492896"/>
            <a:ext cx="9167219" cy="315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132606" y="6486519"/>
            <a:ext cx="3015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deskwinajuda.wordpress.com</a:t>
            </a:r>
          </a:p>
        </p:txBody>
      </p:sp>
    </p:spTree>
    <p:extLst>
      <p:ext uri="{BB962C8B-B14F-4D97-AF65-F5344CB8AC3E}">
        <p14:creationId xmlns:p14="http://schemas.microsoft.com/office/powerpoint/2010/main" val="325731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09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343233" y="6488668"/>
            <a:ext cx="280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dicasgratisnanet.blogspot.com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247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44624"/>
            <a:ext cx="7924800" cy="1143000"/>
          </a:xfrm>
        </p:spPr>
        <p:txBody>
          <a:bodyPr/>
          <a:lstStyle/>
          <a:p>
            <a:r>
              <a:rPr lang="pt-BR" sz="4800" dirty="0" smtClean="0">
                <a:latin typeface="Baskerville Old Face" panose="02020602080505020303" pitchFamily="18" charset="0"/>
              </a:rPr>
              <a:t>Sistema respiratório</a:t>
            </a:r>
            <a:endParaRPr lang="pt-BR" sz="4800" dirty="0">
              <a:latin typeface="Baskerville Old Face" panose="020206020805050203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440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16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18825552"/>
              </p:ext>
            </p:extLst>
          </p:nvPr>
        </p:nvGraphicFramePr>
        <p:xfrm>
          <a:off x="609600" y="16002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903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34420384"/>
              </p:ext>
            </p:extLst>
          </p:nvPr>
        </p:nvGraphicFramePr>
        <p:xfrm>
          <a:off x="609600" y="16002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6004999" y="6467288"/>
            <a:ext cx="3139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espacociencias6ano.blogspot.com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442346" y="6097956"/>
            <a:ext cx="3701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sistemarespiratoriovinicius.blogspot.com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732240" y="5753897"/>
            <a:ext cx="2316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eeemba3d.blogspot.com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899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Baskerville Old Face" panose="02020602080505020303" pitchFamily="18" charset="0"/>
              </a:rPr>
              <a:t>HEMATOSE</a:t>
            </a:r>
            <a:endParaRPr lang="pt-BR" dirty="0">
              <a:latin typeface="Baskerville Old Face" panose="020206020805050203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Recebe o nome de hematose pulmonar a troca gasosa que ocorre entre o sangue e o ar existente nos </a:t>
            </a:r>
            <a:r>
              <a:rPr lang="pt-BR" sz="2000" dirty="0" smtClean="0"/>
              <a:t>pulmões</a:t>
            </a:r>
          </a:p>
          <a:p>
            <a:r>
              <a:rPr lang="pt-BR" sz="2000" dirty="0"/>
              <a:t>O oxigênio que é inspirado chega até os alvéolos pulmonares, onde ocorre a troca gasosa (através de suas finas paredes), com o sangue dos capilares, sendo que o oxigênio presente nestas estruturas passa para a corrente sanguínea (antes o sangue era venoso, passa a ser arterial) e o gás carbônico presente nos capilares passa para o interior dos alvéolos por difusão. </a:t>
            </a:r>
            <a:endParaRPr lang="pt-BR" sz="2000" dirty="0" smtClean="0"/>
          </a:p>
          <a:p>
            <a:r>
              <a:rPr lang="pt-BR" sz="2000" dirty="0" smtClean="0"/>
              <a:t>O gás carbônico, </a:t>
            </a:r>
            <a:r>
              <a:rPr lang="pt-BR" sz="2000" dirty="0"/>
              <a:t>por sua vez, será eliminado para o ambiente durante o movimento de expiração, passando por todo o trato respiratório (</a:t>
            </a:r>
            <a:r>
              <a:rPr lang="pt-BR" sz="2000" dirty="0" err="1"/>
              <a:t>bronquílos</a:t>
            </a:r>
            <a:r>
              <a:rPr lang="pt-BR" sz="2000" dirty="0"/>
              <a:t>, brônquios, </a:t>
            </a:r>
            <a:r>
              <a:rPr lang="pt-BR" sz="2000" dirty="0" smtClean="0"/>
              <a:t>traqueia</a:t>
            </a:r>
            <a:r>
              <a:rPr lang="pt-BR" sz="2000" dirty="0"/>
              <a:t>, laringe, faringe, fossas nasais ou pela cavidade oral).</a:t>
            </a:r>
          </a:p>
        </p:txBody>
      </p:sp>
    </p:spTree>
    <p:extLst>
      <p:ext uri="{BB962C8B-B14F-4D97-AF65-F5344CB8AC3E}">
        <p14:creationId xmlns:p14="http://schemas.microsoft.com/office/powerpoint/2010/main" val="2630875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1933"/>
            <a:ext cx="7083085" cy="531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364072" y="6467288"/>
            <a:ext cx="2779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dialogobiologico.blogspot.com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739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6984776" cy="52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004999" y="6488668"/>
            <a:ext cx="3139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espacociencias6ano.blogspot.com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428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13</TotalTime>
  <Words>379</Words>
  <Application>Microsoft Office PowerPoint</Application>
  <PresentationFormat>Apresentação na tela (4:3)</PresentationFormat>
  <Paragraphs>37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Horizonte</vt:lpstr>
      <vt:lpstr>Apresentação do PowerPoint</vt:lpstr>
      <vt:lpstr>SISTEMAS DO CORPO HUMANO</vt:lpstr>
      <vt:lpstr>Apresentação do PowerPoint</vt:lpstr>
      <vt:lpstr>Sistema respiratório</vt:lpstr>
      <vt:lpstr>Apresentação do PowerPoint</vt:lpstr>
      <vt:lpstr>Apresentação do PowerPoint</vt:lpstr>
      <vt:lpstr>HEMATOSE</vt:lpstr>
      <vt:lpstr>Apresentação do PowerPoint</vt:lpstr>
      <vt:lpstr>Apresentação do PowerPoint</vt:lpstr>
      <vt:lpstr>Apresentação do PowerPoint</vt:lpstr>
      <vt:lpstr>Apresentação do PowerPoint</vt:lpstr>
      <vt:lpstr>Reação química  –  respiração celular</vt:lpstr>
      <vt:lpstr>anóxia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MARCELLO</dc:creator>
  <cp:lastModifiedBy>MARCELLO</cp:lastModifiedBy>
  <cp:revision>2</cp:revision>
  <dcterms:created xsi:type="dcterms:W3CDTF">2014-03-13T00:35:23Z</dcterms:created>
  <dcterms:modified xsi:type="dcterms:W3CDTF">2014-03-13T00:48:31Z</dcterms:modified>
</cp:coreProperties>
</file>